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8"/>
  </p:notesMasterIdLst>
  <p:sldIdLst>
    <p:sldId id="256" r:id="rId5"/>
    <p:sldId id="278" r:id="rId6"/>
    <p:sldId id="258" r:id="rId7"/>
    <p:sldId id="280" r:id="rId8"/>
    <p:sldId id="269" r:id="rId9"/>
    <p:sldId id="270" r:id="rId10"/>
    <p:sldId id="271" r:id="rId11"/>
    <p:sldId id="281" r:id="rId12"/>
    <p:sldId id="272" r:id="rId13"/>
    <p:sldId id="273" r:id="rId14"/>
    <p:sldId id="282" r:id="rId15"/>
    <p:sldId id="274" r:id="rId16"/>
    <p:sldId id="288" r:id="rId17"/>
    <p:sldId id="289" r:id="rId18"/>
    <p:sldId id="275" r:id="rId19"/>
    <p:sldId id="290" r:id="rId20"/>
    <p:sldId id="276" r:id="rId21"/>
    <p:sldId id="286" r:id="rId22"/>
    <p:sldId id="283" r:id="rId23"/>
    <p:sldId id="287" r:id="rId24"/>
    <p:sldId id="284" r:id="rId25"/>
    <p:sldId id="277" r:id="rId26"/>
    <p:sldId id="268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A49"/>
    <a:srgbClr val="4618DE"/>
    <a:srgbClr val="6E1E90"/>
    <a:srgbClr val="F04A23"/>
    <a:srgbClr val="EE482C"/>
    <a:srgbClr val="4617DE"/>
    <a:srgbClr val="FE2E46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0D9A46-20DF-48B3-A542-164CA64A4D0A}" v="8" dt="2024-06-24T07:15:45.4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nieto_r@hotmail.com" userId="S::urn:spo:guest#carlosnieto_r@hotmail.com::" providerId="AD" clId="Web-{F53A8B4D-EAD8-2A0D-F33B-B7B36ABB47B1}"/>
    <pc:docChg chg="addSld modSld">
      <pc:chgData name="carlosnieto_r@hotmail.com" userId="S::urn:spo:guest#carlosnieto_r@hotmail.com::" providerId="AD" clId="Web-{F53A8B4D-EAD8-2A0D-F33B-B7B36ABB47B1}" dt="2024-03-18T22:39:05.388" v="289" actId="1076"/>
      <pc:docMkLst>
        <pc:docMk/>
      </pc:docMkLst>
      <pc:sldChg chg="modSp">
        <pc:chgData name="carlosnieto_r@hotmail.com" userId="S::urn:spo:guest#carlosnieto_r@hotmail.com::" providerId="AD" clId="Web-{F53A8B4D-EAD8-2A0D-F33B-B7B36ABB47B1}" dt="2024-03-18T22:39:05.388" v="289" actId="1076"/>
        <pc:sldMkLst>
          <pc:docMk/>
          <pc:sldMk cId="0" sldId="259"/>
        </pc:sldMkLst>
        <pc:spChg chg="mod">
          <ac:chgData name="carlosnieto_r@hotmail.com" userId="S::urn:spo:guest#carlosnieto_r@hotmail.com::" providerId="AD" clId="Web-{F53A8B4D-EAD8-2A0D-F33B-B7B36ABB47B1}" dt="2024-03-18T22:27:48.032" v="281" actId="20577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carlosnieto_r@hotmail.com" userId="S::urn:spo:guest#carlosnieto_r@hotmail.com::" providerId="AD" clId="Web-{F53A8B4D-EAD8-2A0D-F33B-B7B36ABB47B1}" dt="2024-03-18T22:28:08.143" v="288" actId="20577"/>
          <ac:spMkLst>
            <pc:docMk/>
            <pc:sldMk cId="0" sldId="259"/>
            <ac:spMk id="507" creationId="{00000000-0000-0000-0000-000000000000}"/>
          </ac:spMkLst>
        </pc:spChg>
        <pc:picChg chg="mod">
          <ac:chgData name="carlosnieto_r@hotmail.com" userId="S::urn:spo:guest#carlosnieto_r@hotmail.com::" providerId="AD" clId="Web-{F53A8B4D-EAD8-2A0D-F33B-B7B36ABB47B1}" dt="2024-03-18T22:39:05.388" v="289" actId="1076"/>
          <ac:picMkLst>
            <pc:docMk/>
            <pc:sldMk cId="0" sldId="259"/>
            <ac:picMk id="3" creationId="{1B1C7B2C-ED9C-D5AE-DCFE-246E262EE449}"/>
          </ac:picMkLst>
        </pc:picChg>
      </pc:sldChg>
      <pc:sldChg chg="modSp">
        <pc:chgData name="carlosnieto_r@hotmail.com" userId="S::urn:spo:guest#carlosnieto_r@hotmail.com::" providerId="AD" clId="Web-{F53A8B4D-EAD8-2A0D-F33B-B7B36ABB47B1}" dt="2024-03-18T19:35:34.110" v="0" actId="14100"/>
        <pc:sldMkLst>
          <pc:docMk/>
          <pc:sldMk cId="2496000186" sldId="278"/>
        </pc:sldMkLst>
        <pc:spChg chg="mod">
          <ac:chgData name="carlosnieto_r@hotmail.com" userId="S::urn:spo:guest#carlosnieto_r@hotmail.com::" providerId="AD" clId="Web-{F53A8B4D-EAD8-2A0D-F33B-B7B36ABB47B1}" dt="2024-03-18T19:35:34.110" v="0" actId="14100"/>
          <ac:spMkLst>
            <pc:docMk/>
            <pc:sldMk cId="2496000186" sldId="278"/>
            <ac:spMk id="3" creationId="{003444FC-51D7-B572-A68F-6B96711B8186}"/>
          </ac:spMkLst>
        </pc:spChg>
      </pc:sldChg>
      <pc:sldChg chg="modSp">
        <pc:chgData name="carlosnieto_r@hotmail.com" userId="S::urn:spo:guest#carlosnieto_r@hotmail.com::" providerId="AD" clId="Web-{F53A8B4D-EAD8-2A0D-F33B-B7B36ABB47B1}" dt="2024-03-18T22:27:42.032" v="279" actId="20577"/>
        <pc:sldMkLst>
          <pc:docMk/>
          <pc:sldMk cId="950368928" sldId="279"/>
        </pc:sldMkLst>
        <pc:spChg chg="mod">
          <ac:chgData name="carlosnieto_r@hotmail.com" userId="S::urn:spo:guest#carlosnieto_r@hotmail.com::" providerId="AD" clId="Web-{F53A8B4D-EAD8-2A0D-F33B-B7B36ABB47B1}" dt="2024-03-18T22:27:42.032" v="279" actId="20577"/>
          <ac:spMkLst>
            <pc:docMk/>
            <pc:sldMk cId="950368928" sldId="279"/>
            <ac:spMk id="506" creationId="{00000000-0000-0000-0000-000000000000}"/>
          </ac:spMkLst>
        </pc:spChg>
        <pc:spChg chg="mod">
          <ac:chgData name="carlosnieto_r@hotmail.com" userId="S::urn:spo:guest#carlosnieto_r@hotmail.com::" providerId="AD" clId="Web-{F53A8B4D-EAD8-2A0D-F33B-B7B36ABB47B1}" dt="2024-03-18T22:27:36.313" v="277" actId="20577"/>
          <ac:spMkLst>
            <pc:docMk/>
            <pc:sldMk cId="950368928" sldId="279"/>
            <ac:spMk id="507" creationId="{00000000-0000-0000-0000-000000000000}"/>
          </ac:spMkLst>
        </pc:spChg>
      </pc:sldChg>
      <pc:sldChg chg="addSp delSp modSp add replId">
        <pc:chgData name="carlosnieto_r@hotmail.com" userId="S::urn:spo:guest#carlosnieto_r@hotmail.com::" providerId="AD" clId="Web-{F53A8B4D-EAD8-2A0D-F33B-B7B36ABB47B1}" dt="2024-03-18T19:57:00.631" v="275" actId="1076"/>
        <pc:sldMkLst>
          <pc:docMk/>
          <pc:sldMk cId="120320344" sldId="280"/>
        </pc:sldMkLst>
        <pc:spChg chg="del">
          <ac:chgData name="carlosnieto_r@hotmail.com" userId="S::urn:spo:guest#carlosnieto_r@hotmail.com::" providerId="AD" clId="Web-{F53A8B4D-EAD8-2A0D-F33B-B7B36ABB47B1}" dt="2024-03-18T19:55:26.411" v="247"/>
          <ac:spMkLst>
            <pc:docMk/>
            <pc:sldMk cId="120320344" sldId="280"/>
            <ac:spMk id="2" creationId="{E8675B7B-8ADE-7024-6D9D-D40452FA7DBF}"/>
          </ac:spMkLst>
        </pc:spChg>
        <pc:spChg chg="mod topLvl">
          <ac:chgData name="carlosnieto_r@hotmail.com" userId="S::urn:spo:guest#carlosnieto_r@hotmail.com::" providerId="AD" clId="Web-{F53A8B4D-EAD8-2A0D-F33B-B7B36ABB47B1}" dt="2024-03-18T19:50:01.937" v="188" actId="1076"/>
          <ac:spMkLst>
            <pc:docMk/>
            <pc:sldMk cId="120320344" sldId="280"/>
            <ac:spMk id="6" creationId="{729907CF-28C8-76FC-F272-DD22902DCB61}"/>
          </ac:spMkLst>
        </pc:spChg>
        <pc:spChg chg="mod topLvl">
          <ac:chgData name="carlosnieto_r@hotmail.com" userId="S::urn:spo:guest#carlosnieto_r@hotmail.com::" providerId="AD" clId="Web-{F53A8B4D-EAD8-2A0D-F33B-B7B36ABB47B1}" dt="2024-03-18T19:50:01.952" v="189" actId="1076"/>
          <ac:spMkLst>
            <pc:docMk/>
            <pc:sldMk cId="120320344" sldId="280"/>
            <ac:spMk id="9" creationId="{D7C8A5E2-1CDB-34A1-4F44-C5E9A4E6D0E3}"/>
          </ac:spMkLst>
        </pc:spChg>
        <pc:spChg chg="add mod">
          <ac:chgData name="carlosnieto_r@hotmail.com" userId="S::urn:spo:guest#carlosnieto_r@hotmail.com::" providerId="AD" clId="Web-{F53A8B4D-EAD8-2A0D-F33B-B7B36ABB47B1}" dt="2024-03-18T19:41:36.663" v="57" actId="14100"/>
          <ac:spMkLst>
            <pc:docMk/>
            <pc:sldMk cId="120320344" sldId="280"/>
            <ac:spMk id="11" creationId="{2907164E-DADE-B21B-9D46-B3506F361DA8}"/>
          </ac:spMkLst>
        </pc:spChg>
        <pc:spChg chg="mod">
          <ac:chgData name="carlosnieto_r@hotmail.com" userId="S::urn:spo:guest#carlosnieto_r@hotmail.com::" providerId="AD" clId="Web-{F53A8B4D-EAD8-2A0D-F33B-B7B36ABB47B1}" dt="2024-03-18T19:55:45.348" v="252" actId="1076"/>
          <ac:spMkLst>
            <pc:docMk/>
            <pc:sldMk cId="120320344" sldId="280"/>
            <ac:spMk id="17" creationId="{1ED2B680-313A-C5B4-B6DE-5558729EBDBC}"/>
          </ac:spMkLst>
        </pc:spChg>
        <pc:spChg chg="add mod">
          <ac:chgData name="carlosnieto_r@hotmail.com" userId="S::urn:spo:guest#carlosnieto_r@hotmail.com::" providerId="AD" clId="Web-{F53A8B4D-EAD8-2A0D-F33B-B7B36ABB47B1}" dt="2024-03-18T19:49:37.061" v="147"/>
          <ac:spMkLst>
            <pc:docMk/>
            <pc:sldMk cId="120320344" sldId="280"/>
            <ac:spMk id="18" creationId="{C7BA5CB2-3F1C-9DB2-DD23-26889A3717B2}"/>
          </ac:spMkLst>
        </pc:spChg>
        <pc:spChg chg="add mod">
          <ac:chgData name="carlosnieto_r@hotmail.com" userId="S::urn:spo:guest#carlosnieto_r@hotmail.com::" providerId="AD" clId="Web-{F53A8B4D-EAD8-2A0D-F33B-B7B36ABB47B1}" dt="2024-03-18T19:54:49.644" v="234" actId="1076"/>
          <ac:spMkLst>
            <pc:docMk/>
            <pc:sldMk cId="120320344" sldId="280"/>
            <ac:spMk id="19" creationId="{9B6DDA39-9C4A-1821-CBC7-E5F706D0E1D2}"/>
          </ac:spMkLst>
        </pc:spChg>
        <pc:spChg chg="mod topLvl">
          <ac:chgData name="carlosnieto_r@hotmail.com" userId="S::urn:spo:guest#carlosnieto_r@hotmail.com::" providerId="AD" clId="Web-{F53A8B4D-EAD8-2A0D-F33B-B7B36ABB47B1}" dt="2024-03-18T19:54:52.660" v="236" actId="1076"/>
          <ac:spMkLst>
            <pc:docMk/>
            <pc:sldMk cId="120320344" sldId="280"/>
            <ac:spMk id="20" creationId="{2D223FF7-E4B4-E500-E3B0-B454BE607EFE}"/>
          </ac:spMkLst>
        </pc:spChg>
        <pc:spChg chg="mod topLvl">
          <ac:chgData name="carlosnieto_r@hotmail.com" userId="S::urn:spo:guest#carlosnieto_r@hotmail.com::" providerId="AD" clId="Web-{F53A8B4D-EAD8-2A0D-F33B-B7B36ABB47B1}" dt="2024-03-18T19:54:54.082" v="237" actId="14100"/>
          <ac:spMkLst>
            <pc:docMk/>
            <pc:sldMk cId="120320344" sldId="280"/>
            <ac:spMk id="21" creationId="{19A2B209-14B4-1DF6-AF53-0376998EBEE4}"/>
          </ac:spMkLst>
        </pc:spChg>
        <pc:spChg chg="mod topLvl">
          <ac:chgData name="carlosnieto_r@hotmail.com" userId="S::urn:spo:guest#carlosnieto_r@hotmail.com::" providerId="AD" clId="Web-{F53A8B4D-EAD8-2A0D-F33B-B7B36ABB47B1}" dt="2024-03-18T19:56:16.177" v="262" actId="1076"/>
          <ac:spMkLst>
            <pc:docMk/>
            <pc:sldMk cId="120320344" sldId="280"/>
            <ac:spMk id="22" creationId="{EA132B82-A1F9-4B61-5167-99A5B303EEE6}"/>
          </ac:spMkLst>
        </pc:spChg>
        <pc:spChg chg="mod topLvl">
          <ac:chgData name="carlosnieto_r@hotmail.com" userId="S::urn:spo:guest#carlosnieto_r@hotmail.com::" providerId="AD" clId="Web-{F53A8B4D-EAD8-2A0D-F33B-B7B36ABB47B1}" dt="2024-03-18T19:56:16.193" v="263" actId="1076"/>
          <ac:spMkLst>
            <pc:docMk/>
            <pc:sldMk cId="120320344" sldId="280"/>
            <ac:spMk id="23" creationId="{138E6255-F0B9-DC1A-B88E-366463D5555E}"/>
          </ac:spMkLst>
        </pc:spChg>
        <pc:spChg chg="mod">
          <ac:chgData name="carlosnieto_r@hotmail.com" userId="S::urn:spo:guest#carlosnieto_r@hotmail.com::" providerId="AD" clId="Web-{F53A8B4D-EAD8-2A0D-F33B-B7B36ABB47B1}" dt="2024-03-18T19:55:43.020" v="251" actId="1076"/>
          <ac:spMkLst>
            <pc:docMk/>
            <pc:sldMk cId="120320344" sldId="280"/>
            <ac:spMk id="32" creationId="{ED9C0227-9F70-3620-FB4B-9F93D716E793}"/>
          </ac:spMkLst>
        </pc:spChg>
        <pc:spChg chg="add mod">
          <ac:chgData name="carlosnieto_r@hotmail.com" userId="S::urn:spo:guest#carlosnieto_r@hotmail.com::" providerId="AD" clId="Web-{F53A8B4D-EAD8-2A0D-F33B-B7B36ABB47B1}" dt="2024-03-18T19:54:51.457" v="235" actId="1076"/>
          <ac:spMkLst>
            <pc:docMk/>
            <pc:sldMk cId="120320344" sldId="280"/>
            <ac:spMk id="33" creationId="{44732D42-E9C2-DA5E-B5F2-F3BBDDB6B19E}"/>
          </ac:spMkLst>
        </pc:spChg>
        <pc:spChg chg="add mod">
          <ac:chgData name="carlosnieto_r@hotmail.com" userId="S::urn:spo:guest#carlosnieto_r@hotmail.com::" providerId="AD" clId="Web-{F53A8B4D-EAD8-2A0D-F33B-B7B36ABB47B1}" dt="2024-03-18T19:55:13.207" v="243" actId="14100"/>
          <ac:spMkLst>
            <pc:docMk/>
            <pc:sldMk cId="120320344" sldId="280"/>
            <ac:spMk id="34" creationId="{91EF02A8-CE45-FEF6-1A38-5D79D3F9F10A}"/>
          </ac:spMkLst>
        </pc:spChg>
        <pc:spChg chg="add mod">
          <ac:chgData name="carlosnieto_r@hotmail.com" userId="S::urn:spo:guest#carlosnieto_r@hotmail.com::" providerId="AD" clId="Web-{F53A8B4D-EAD8-2A0D-F33B-B7B36ABB47B1}" dt="2024-03-18T19:49:37.061" v="151"/>
          <ac:spMkLst>
            <pc:docMk/>
            <pc:sldMk cId="120320344" sldId="280"/>
            <ac:spMk id="35" creationId="{2E92A36A-496F-B8E6-9F52-8DBB67A6E7D1}"/>
          </ac:spMkLst>
        </pc:spChg>
        <pc:spChg chg="add mod">
          <ac:chgData name="carlosnieto_r@hotmail.com" userId="S::urn:spo:guest#carlosnieto_r@hotmail.com::" providerId="AD" clId="Web-{F53A8B4D-EAD8-2A0D-F33B-B7B36ABB47B1}" dt="2024-03-18T19:53:01.627" v="226" actId="1076"/>
          <ac:spMkLst>
            <pc:docMk/>
            <pc:sldMk cId="120320344" sldId="280"/>
            <ac:spMk id="37" creationId="{2EDD8555-C8CE-F97B-8F6B-6F3389972614}"/>
          </ac:spMkLst>
        </pc:spChg>
        <pc:spChg chg="mod">
          <ac:chgData name="carlosnieto_r@hotmail.com" userId="S::urn:spo:guest#carlosnieto_r@hotmail.com::" providerId="AD" clId="Web-{F53A8B4D-EAD8-2A0D-F33B-B7B36ABB47B1}" dt="2024-03-18T19:56:39.881" v="270" actId="1076"/>
          <ac:spMkLst>
            <pc:docMk/>
            <pc:sldMk cId="120320344" sldId="280"/>
            <ac:spMk id="46" creationId="{C54B8327-53FB-BE71-1FB8-CCEE82EDA4C6}"/>
          </ac:spMkLst>
        </pc:spChg>
        <pc:spChg chg="mod">
          <ac:chgData name="carlosnieto_r@hotmail.com" userId="S::urn:spo:guest#carlosnieto_r@hotmail.com::" providerId="AD" clId="Web-{F53A8B4D-EAD8-2A0D-F33B-B7B36ABB47B1}" dt="2024-03-18T19:56:39.865" v="269" actId="1076"/>
          <ac:spMkLst>
            <pc:docMk/>
            <pc:sldMk cId="120320344" sldId="280"/>
            <ac:spMk id="47" creationId="{7BA62FE5-89A7-77A5-00CD-2232F7C21E15}"/>
          </ac:spMkLst>
        </pc:spChg>
        <pc:spChg chg="mod">
          <ac:chgData name="carlosnieto_r@hotmail.com" userId="S::urn:spo:guest#carlosnieto_r@hotmail.com::" providerId="AD" clId="Web-{F53A8B4D-EAD8-2A0D-F33B-B7B36ABB47B1}" dt="2024-03-18T19:50:56.547" v="201" actId="1076"/>
          <ac:spMkLst>
            <pc:docMk/>
            <pc:sldMk cId="120320344" sldId="280"/>
            <ac:spMk id="49" creationId="{BA88509C-296A-2C31-ACA8-B694930431F6}"/>
          </ac:spMkLst>
        </pc:spChg>
        <pc:spChg chg="mod">
          <ac:chgData name="carlosnieto_r@hotmail.com" userId="S::urn:spo:guest#carlosnieto_r@hotmail.com::" providerId="AD" clId="Web-{F53A8B4D-EAD8-2A0D-F33B-B7B36ABB47B1}" dt="2024-03-18T19:50:59.250" v="203" actId="1076"/>
          <ac:spMkLst>
            <pc:docMk/>
            <pc:sldMk cId="120320344" sldId="280"/>
            <ac:spMk id="50" creationId="{31975DC3-9F2B-A095-B689-E232E8C24A5F}"/>
          </ac:spMkLst>
        </pc:spChg>
        <pc:spChg chg="add mod">
          <ac:chgData name="carlosnieto_r@hotmail.com" userId="S::urn:spo:guest#carlosnieto_r@hotmail.com::" providerId="AD" clId="Web-{F53A8B4D-EAD8-2A0D-F33B-B7B36ABB47B1}" dt="2024-03-18T19:53:14.502" v="228" actId="1076"/>
          <ac:spMkLst>
            <pc:docMk/>
            <pc:sldMk cId="120320344" sldId="280"/>
            <ac:spMk id="57" creationId="{1A8A463F-0F77-4B26-9C58-B83B26BF3653}"/>
          </ac:spMkLst>
        </pc:spChg>
        <pc:grpChg chg="add del mod">
          <ac:chgData name="carlosnieto_r@hotmail.com" userId="S::urn:spo:guest#carlosnieto_r@hotmail.com::" providerId="AD" clId="Web-{F53A8B4D-EAD8-2A0D-F33B-B7B36ABB47B1}" dt="2024-03-18T19:44:04.634" v="85"/>
          <ac:grpSpMkLst>
            <pc:docMk/>
            <pc:sldMk cId="120320344" sldId="280"/>
            <ac:grpSpMk id="4" creationId="{8B0B3E5E-137D-21C6-07AD-F7788435EE00}"/>
          </ac:grpSpMkLst>
        </pc:grpChg>
        <pc:grpChg chg="topLvl">
          <ac:chgData name="carlosnieto_r@hotmail.com" userId="S::urn:spo:guest#carlosnieto_r@hotmail.com::" providerId="AD" clId="Web-{F53A8B4D-EAD8-2A0D-F33B-B7B36ABB47B1}" dt="2024-03-18T19:44:04.634" v="85"/>
          <ac:grpSpMkLst>
            <pc:docMk/>
            <pc:sldMk cId="120320344" sldId="280"/>
            <ac:grpSpMk id="5" creationId="{3A6BF3FC-11FE-1F54-8A35-5D810C81F866}"/>
          </ac:grpSpMkLst>
        </pc:grpChg>
        <pc:picChg chg="mod modCrop">
          <ac:chgData name="carlosnieto_r@hotmail.com" userId="S::urn:spo:guest#carlosnieto_r@hotmail.com::" providerId="AD" clId="Web-{F53A8B4D-EAD8-2A0D-F33B-B7B36ABB47B1}" dt="2024-03-18T19:55:47.864" v="253" actId="1076"/>
          <ac:picMkLst>
            <pc:docMk/>
            <pc:sldMk cId="120320344" sldId="280"/>
            <ac:picMk id="7" creationId="{F3E68E8E-E241-A433-3899-02FE5CB6CBD5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18.333" v="264" actId="1076"/>
          <ac:picMkLst>
            <pc:docMk/>
            <pc:sldMk cId="120320344" sldId="280"/>
            <ac:picMk id="28" creationId="{BB72A8A2-4F54-95FE-97F1-423A22C4ABDE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11.646" v="261" actId="1076"/>
          <ac:picMkLst>
            <pc:docMk/>
            <pc:sldMk cId="120320344" sldId="280"/>
            <ac:picMk id="29" creationId="{CD8F48FF-6BE3-6F16-C566-35970E0E71DA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57.850" v="274" actId="1076"/>
          <ac:picMkLst>
            <pc:docMk/>
            <pc:sldMk cId="120320344" sldId="280"/>
            <ac:picMk id="30" creationId="{C2AB9553-6AB1-B644-E2DD-029C1019518B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55.818" v="273" actId="1076"/>
          <ac:picMkLst>
            <pc:docMk/>
            <pc:sldMk cId="120320344" sldId="280"/>
            <ac:picMk id="38" creationId="{A760EEB7-2FF9-7863-A624-46FEBA1505B7}"/>
          </ac:picMkLst>
        </pc:picChg>
        <pc:picChg chg="mod ord modCrop">
          <ac:chgData name="carlosnieto_r@hotmail.com" userId="S::urn:spo:guest#carlosnieto_r@hotmail.com::" providerId="AD" clId="Web-{F53A8B4D-EAD8-2A0D-F33B-B7B36ABB47B1}" dt="2024-03-18T19:51:30.860" v="212" actId="1076"/>
          <ac:picMkLst>
            <pc:docMk/>
            <pc:sldMk cId="120320344" sldId="280"/>
            <ac:picMk id="39" creationId="{A372216B-59AC-59EF-8631-8B2934F5633E}"/>
          </ac:picMkLst>
        </pc:picChg>
        <pc:cxnChg chg="del">
          <ac:chgData name="carlosnieto_r@hotmail.com" userId="S::urn:spo:guest#carlosnieto_r@hotmail.com::" providerId="AD" clId="Web-{F53A8B4D-EAD8-2A0D-F33B-B7B36ABB47B1}" dt="2024-03-18T19:39:51.942" v="30"/>
          <ac:cxnSpMkLst>
            <pc:docMk/>
            <pc:sldMk cId="120320344" sldId="280"/>
            <ac:cxnSpMk id="40" creationId="{DF51BC57-93AB-C5BA-99C1-BFF5FED65AEA}"/>
          </ac:cxnSpMkLst>
        </pc:cxnChg>
        <pc:cxnChg chg="del">
          <ac:chgData name="carlosnieto_r@hotmail.com" userId="S::urn:spo:guest#carlosnieto_r@hotmail.com::" providerId="AD" clId="Web-{F53A8B4D-EAD8-2A0D-F33B-B7B36ABB47B1}" dt="2024-03-18T19:39:54.317" v="31"/>
          <ac:cxnSpMkLst>
            <pc:docMk/>
            <pc:sldMk cId="120320344" sldId="280"/>
            <ac:cxnSpMk id="41" creationId="{2C480BBD-5720-4BAB-3060-0A1B4D62D129}"/>
          </ac:cxnSpMkLst>
        </pc:cxnChg>
        <pc:cxnChg chg="del">
          <ac:chgData name="carlosnieto_r@hotmail.com" userId="S::urn:spo:guest#carlosnieto_r@hotmail.com::" providerId="AD" clId="Web-{F53A8B4D-EAD8-2A0D-F33B-B7B36ABB47B1}" dt="2024-03-18T19:39:58.646" v="32"/>
          <ac:cxnSpMkLst>
            <pc:docMk/>
            <pc:sldMk cId="120320344" sldId="280"/>
            <ac:cxnSpMk id="42" creationId="{43543C25-EE54-3503-A4A7-0A14A92D4C7A}"/>
          </ac:cxnSpMkLst>
        </pc:cxnChg>
        <pc:cxnChg chg="add del">
          <ac:chgData name="carlosnieto_r@hotmail.com" userId="S::urn:spo:guest#carlosnieto_r@hotmail.com::" providerId="AD" clId="Web-{F53A8B4D-EAD8-2A0D-F33B-B7B36ABB47B1}" dt="2024-03-18T19:40:10.161" v="37"/>
          <ac:cxnSpMkLst>
            <pc:docMk/>
            <pc:sldMk cId="120320344" sldId="280"/>
            <ac:cxnSpMk id="43" creationId="{73790B2E-F5EB-BEF0-8AB0-E71D1E1B3280}"/>
          </ac:cxnSpMkLst>
        </pc:cxnChg>
        <pc:cxnChg chg="del">
          <ac:chgData name="carlosnieto_r@hotmail.com" userId="S::urn:spo:guest#carlosnieto_r@hotmail.com::" providerId="AD" clId="Web-{F53A8B4D-EAD8-2A0D-F33B-B7B36ABB47B1}" dt="2024-03-18T19:40:38.912" v="45"/>
          <ac:cxnSpMkLst>
            <pc:docMk/>
            <pc:sldMk cId="120320344" sldId="280"/>
            <ac:cxnSpMk id="44" creationId="{4407A120-EE1F-5244-0302-8299DC2FB9C5}"/>
          </ac:cxnSpMkLst>
        </pc:cxnChg>
        <pc:cxnChg chg="del mod">
          <ac:chgData name="carlosnieto_r@hotmail.com" userId="S::urn:spo:guest#carlosnieto_r@hotmail.com::" providerId="AD" clId="Web-{F53A8B4D-EAD8-2A0D-F33B-B7B36ABB47B1}" dt="2024-03-18T19:40:23.365" v="39"/>
          <ac:cxnSpMkLst>
            <pc:docMk/>
            <pc:sldMk cId="120320344" sldId="280"/>
            <ac:cxnSpMk id="45" creationId="{647ABD6A-F199-3017-90E3-578CF1505C5A}"/>
          </ac:cxnSpMkLst>
        </pc:cxnChg>
        <pc:cxnChg chg="del mod">
          <ac:chgData name="carlosnieto_r@hotmail.com" userId="S::urn:spo:guest#carlosnieto_r@hotmail.com::" providerId="AD" clId="Web-{F53A8B4D-EAD8-2A0D-F33B-B7B36ABB47B1}" dt="2024-03-18T19:40:24.990" v="41"/>
          <ac:cxnSpMkLst>
            <pc:docMk/>
            <pc:sldMk cId="120320344" sldId="280"/>
            <ac:cxnSpMk id="48" creationId="{5EBC439E-31D3-88E5-F58F-BF9B5C473EA4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8:05.669" v="136" actId="1076"/>
          <ac:cxnSpMkLst>
            <pc:docMk/>
            <pc:sldMk cId="120320344" sldId="280"/>
            <ac:cxnSpMk id="51" creationId="{82A73666-B8CE-EA11-A40A-F92791E19FC8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3.577" v="158"/>
          <ac:cxnSpMkLst>
            <pc:docMk/>
            <pc:sldMk cId="120320344" sldId="280"/>
            <ac:cxnSpMk id="52" creationId="{A2AC81BC-54AF-2B99-46B2-86CC83CDCEC3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57:00.631" v="275" actId="1076"/>
          <ac:cxnSpMkLst>
            <pc:docMk/>
            <pc:sldMk cId="120320344" sldId="280"/>
            <ac:cxnSpMk id="53" creationId="{B1A07ADE-0A9F-E494-A2F4-16CE219B1355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4.749" v="170"/>
          <ac:cxnSpMkLst>
            <pc:docMk/>
            <pc:sldMk cId="120320344" sldId="280"/>
            <ac:cxnSpMk id="54" creationId="{E10DC444-773F-EE74-3B83-361B358D6AF0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5.327" v="176"/>
          <ac:cxnSpMkLst>
            <pc:docMk/>
            <pc:sldMk cId="120320344" sldId="280"/>
            <ac:cxnSpMk id="55" creationId="{1EC39BDE-F794-9763-E9BB-6F366B1A9352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55:23.786" v="246" actId="14100"/>
          <ac:cxnSpMkLst>
            <pc:docMk/>
            <pc:sldMk cId="120320344" sldId="280"/>
            <ac:cxnSpMk id="56" creationId="{56C22E82-B339-E70E-4267-F15F010FBCD8}"/>
          </ac:cxnSpMkLst>
        </pc:cxnChg>
      </pc:sldChg>
    </pc:docChg>
  </pc:docChgLst>
  <pc:docChgLst>
    <pc:chgData name="carlosnieto_r@hotmail.com" userId="S::urn:spo:guest#carlosnieto_r@hotmail.com::" providerId="AD" clId="Web-{D030A783-4C26-A712-4551-726DE7270034}"/>
    <pc:docChg chg="modSld">
      <pc:chgData name="carlosnieto_r@hotmail.com" userId="S::urn:spo:guest#carlosnieto_r@hotmail.com::" providerId="AD" clId="Web-{D030A783-4C26-A712-4551-726DE7270034}" dt="2024-03-13T01:06:02.255" v="76"/>
      <pc:docMkLst>
        <pc:docMk/>
      </pc:docMkLst>
      <pc:sldChg chg="addSp delSp modSp">
        <pc:chgData name="carlosnieto_r@hotmail.com" userId="S::urn:spo:guest#carlosnieto_r@hotmail.com::" providerId="AD" clId="Web-{D030A783-4C26-A712-4551-726DE7270034}" dt="2024-03-13T01:05:24.941" v="74" actId="1076"/>
        <pc:sldMkLst>
          <pc:docMk/>
          <pc:sldMk cId="3100614976" sldId="273"/>
        </pc:sldMkLst>
        <pc:spChg chg="mod">
          <ac:chgData name="carlosnieto_r@hotmail.com" userId="S::urn:spo:guest#carlosnieto_r@hotmail.com::" providerId="AD" clId="Web-{D030A783-4C26-A712-4551-726DE7270034}" dt="2024-03-13T00:41:24.537" v="43" actId="20577"/>
          <ac:spMkLst>
            <pc:docMk/>
            <pc:sldMk cId="3100614976" sldId="273"/>
            <ac:spMk id="3" creationId="{979D43DB-A45F-C2C8-8C84-190D400923E3}"/>
          </ac:spMkLst>
        </pc:spChg>
        <pc:spChg chg="mod">
          <ac:chgData name="carlosnieto_r@hotmail.com" userId="S::urn:spo:guest#carlosnieto_r@hotmail.com::" providerId="AD" clId="Web-{D030A783-4C26-A712-4551-726DE7270034}" dt="2024-03-13T00:42:31.474" v="49"/>
          <ac:spMkLst>
            <pc:docMk/>
            <pc:sldMk cId="3100614976" sldId="273"/>
            <ac:spMk id="6" creationId="{E7D517FB-1003-6D05-91E4-293B05A97B34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5:12.112" v="73"/>
          <ac:spMkLst>
            <pc:docMk/>
            <pc:sldMk cId="3100614976" sldId="273"/>
            <ac:spMk id="8" creationId="{D3340A16-0EF3-64EE-736A-D22EBB25567D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3:32.656" v="68"/>
          <ac:spMkLst>
            <pc:docMk/>
            <pc:sldMk cId="3100614976" sldId="273"/>
            <ac:spMk id="9" creationId="{663BAA7A-D014-0E3F-A35D-A2332903A467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3:51.828" v="70"/>
          <ac:spMkLst>
            <pc:docMk/>
            <pc:sldMk cId="3100614976" sldId="273"/>
            <ac:spMk id="10" creationId="{974653DD-A020-469A-9D2F-D37A52F5462D}"/>
          </ac:spMkLst>
        </pc:spChg>
        <pc:spChg chg="mod">
          <ac:chgData name="carlosnieto_r@hotmail.com" userId="S::urn:spo:guest#carlosnieto_r@hotmail.com::" providerId="AD" clId="Web-{D030A783-4C26-A712-4551-726DE7270034}" dt="2024-03-13T01:04:43.846" v="72" actId="1076"/>
          <ac:spMkLst>
            <pc:docMk/>
            <pc:sldMk cId="3100614976" sldId="273"/>
            <ac:spMk id="15" creationId="{C4E0842F-704B-C426-4A37-558AFD916484}"/>
          </ac:spMkLst>
        </pc:spChg>
        <pc:spChg chg="mod">
          <ac:chgData name="carlosnieto_r@hotmail.com" userId="S::urn:spo:guest#carlosnieto_r@hotmail.com::" providerId="AD" clId="Web-{D030A783-4C26-A712-4551-726DE7270034}" dt="2024-03-13T00:42:31.536" v="51"/>
          <ac:spMkLst>
            <pc:docMk/>
            <pc:sldMk cId="3100614976" sldId="273"/>
            <ac:spMk id="16" creationId="{980D5D0E-EF67-C018-CADB-A56496F8BA83}"/>
          </ac:spMkLst>
        </pc:spChg>
        <pc:spChg chg="mod">
          <ac:chgData name="carlosnieto_r@hotmail.com" userId="S::urn:spo:guest#carlosnieto_r@hotmail.com::" providerId="AD" clId="Web-{D030A783-4C26-A712-4551-726DE7270034}" dt="2024-03-13T00:42:04.615" v="45" actId="20577"/>
          <ac:spMkLst>
            <pc:docMk/>
            <pc:sldMk cId="3100614976" sldId="273"/>
            <ac:spMk id="20" creationId="{611B64EF-5774-AA47-ECB5-78D55F225085}"/>
          </ac:spMkLst>
        </pc:spChg>
        <pc:spChg chg="mod">
          <ac:chgData name="carlosnieto_r@hotmail.com" userId="S::urn:spo:guest#carlosnieto_r@hotmail.com::" providerId="AD" clId="Web-{D030A783-4C26-A712-4551-726DE7270034}" dt="2024-03-13T00:42:48.193" v="54" actId="20577"/>
          <ac:spMkLst>
            <pc:docMk/>
            <pc:sldMk cId="3100614976" sldId="273"/>
            <ac:spMk id="22" creationId="{A50DACE0-5200-8EC0-1F0D-C8C9F4216354}"/>
          </ac:spMkLst>
        </pc:spChg>
        <pc:spChg chg="del">
          <ac:chgData name="carlosnieto_r@hotmail.com" userId="S::urn:spo:guest#carlosnieto_r@hotmail.com::" providerId="AD" clId="Web-{D030A783-4C26-A712-4551-726DE7270034}" dt="2024-03-13T00:43:10.677" v="56"/>
          <ac:spMkLst>
            <pc:docMk/>
            <pc:sldMk cId="3100614976" sldId="273"/>
            <ac:spMk id="24" creationId="{078E7C97-4743-D485-A23B-F66F1B72C1F3}"/>
          </ac:spMkLst>
        </pc:spChg>
        <pc:spChg chg="mod">
          <ac:chgData name="carlosnieto_r@hotmail.com" userId="S::urn:spo:guest#carlosnieto_r@hotmail.com::" providerId="AD" clId="Web-{D030A783-4C26-A712-4551-726DE7270034}" dt="2024-03-13T01:05:24.941" v="74" actId="1076"/>
          <ac:spMkLst>
            <pc:docMk/>
            <pc:sldMk cId="3100614976" sldId="273"/>
            <ac:spMk id="25" creationId="{1E634D4C-F0A9-6627-F540-32FA237E4E0D}"/>
          </ac:spMkLst>
        </pc:spChg>
        <pc:spChg chg="mod">
          <ac:chgData name="carlosnieto_r@hotmail.com" userId="S::urn:spo:guest#carlosnieto_r@hotmail.com::" providerId="AD" clId="Web-{D030A783-4C26-A712-4551-726DE7270034}" dt="2024-03-13T00:42:54.161" v="55" actId="20577"/>
          <ac:spMkLst>
            <pc:docMk/>
            <pc:sldMk cId="3100614976" sldId="273"/>
            <ac:spMk id="26" creationId="{89347DA7-0937-C0D0-8E72-7089951AE62E}"/>
          </ac:spMkLst>
        </pc:spChg>
        <pc:spChg chg="del">
          <ac:chgData name="carlosnieto_r@hotmail.com" userId="S::urn:spo:guest#carlosnieto_r@hotmail.com::" providerId="AD" clId="Web-{D030A783-4C26-A712-4551-726DE7270034}" dt="2024-03-13T00:43:13.568" v="57"/>
          <ac:spMkLst>
            <pc:docMk/>
            <pc:sldMk cId="3100614976" sldId="273"/>
            <ac:spMk id="33" creationId="{CF79FC65-BF73-32AD-6EC2-E14B9D0D5184}"/>
          </ac:spMkLst>
        </pc:spChg>
        <pc:spChg chg="add del mod">
          <ac:chgData name="carlosnieto_r@hotmail.com" userId="S::urn:spo:guest#carlosnieto_r@hotmail.com::" providerId="AD" clId="Web-{D030A783-4C26-A712-4551-726DE7270034}" dt="2024-03-13T00:42:22.708" v="48"/>
          <ac:spMkLst>
            <pc:docMk/>
            <pc:sldMk cId="3100614976" sldId="273"/>
            <ac:spMk id="34" creationId="{AFBBE923-56FC-C1E4-1CED-6A4919A750CC}"/>
          </ac:spMkLst>
        </pc:spChg>
        <pc:spChg chg="del">
          <ac:chgData name="carlosnieto_r@hotmail.com" userId="S::urn:spo:guest#carlosnieto_r@hotmail.com::" providerId="AD" clId="Web-{D030A783-4C26-A712-4551-726DE7270034}" dt="2024-03-13T01:02:30.419" v="58"/>
          <ac:spMkLst>
            <pc:docMk/>
            <pc:sldMk cId="3100614976" sldId="273"/>
            <ac:spMk id="35" creationId="{9F3F4E4E-0F60-34B8-272E-605A3C092B5D}"/>
          </ac:spMkLst>
        </pc:spChg>
      </pc:sldChg>
      <pc:sldChg chg="addSp delSp modSp">
        <pc:chgData name="carlosnieto_r@hotmail.com" userId="S::urn:spo:guest#carlosnieto_r@hotmail.com::" providerId="AD" clId="Web-{D030A783-4C26-A712-4551-726DE7270034}" dt="2024-03-13T01:06:02.255" v="76"/>
        <pc:sldMkLst>
          <pc:docMk/>
          <pc:sldMk cId="2496000186" sldId="278"/>
        </pc:sldMkLst>
        <pc:spChg chg="add del mod">
          <ac:chgData name="carlosnieto_r@hotmail.com" userId="S::urn:spo:guest#carlosnieto_r@hotmail.com::" providerId="AD" clId="Web-{D030A783-4C26-A712-4551-726DE7270034}" dt="2024-03-13T00:39:42.131" v="27"/>
          <ac:spMkLst>
            <pc:docMk/>
            <pc:sldMk cId="2496000186" sldId="278"/>
            <ac:spMk id="7" creationId="{1ED2B680-313A-C5B4-B6DE-5558729EBDBC}"/>
          </ac:spMkLst>
        </pc:spChg>
        <pc:spChg chg="add mod">
          <ac:chgData name="carlosnieto_r@hotmail.com" userId="S::urn:spo:guest#carlosnieto_r@hotmail.com::" providerId="AD" clId="Web-{D030A783-4C26-A712-4551-726DE7270034}" dt="2024-03-13T00:39:19.647" v="20" actId="1076"/>
          <ac:spMkLst>
            <pc:docMk/>
            <pc:sldMk cId="2496000186" sldId="278"/>
            <ac:spMk id="11" creationId="{ED9C0227-9F70-3620-FB4B-9F93D716E793}"/>
          </ac:spMkLst>
        </pc:spChg>
        <pc:spChg chg="add mod">
          <ac:chgData name="carlosnieto_r@hotmail.com" userId="S::urn:spo:guest#carlosnieto_r@hotmail.com::" providerId="AD" clId="Web-{D030A783-4C26-A712-4551-726DE7270034}" dt="2024-03-13T00:39:33.178" v="24" actId="688"/>
          <ac:spMkLst>
            <pc:docMk/>
            <pc:sldMk cId="2496000186" sldId="278"/>
            <ac:spMk id="17" creationId="{1ED2B680-313A-C5B4-B6DE-5558729EBDBC}"/>
          </ac:spMkLst>
        </pc:spChg>
        <pc:spChg chg="del">
          <ac:chgData name="carlosnieto_r@hotmail.com" userId="S::urn:spo:guest#carlosnieto_r@hotmail.com::" providerId="AD" clId="Web-{D030A783-4C26-A712-4551-726DE7270034}" dt="2024-03-13T00:39:12.725" v="17"/>
          <ac:spMkLst>
            <pc:docMk/>
            <pc:sldMk cId="2496000186" sldId="278"/>
            <ac:spMk id="18" creationId="{1ED2B680-313A-C5B4-B6DE-5558729EBDBC}"/>
          </ac:spMkLst>
        </pc:spChg>
        <pc:spChg chg="del">
          <ac:chgData name="carlosnieto_r@hotmail.com" userId="S::urn:spo:guest#carlosnieto_r@hotmail.com::" providerId="AD" clId="Web-{D030A783-4C26-A712-4551-726DE7270034}" dt="2024-03-13T00:39:12.693" v="16"/>
          <ac:spMkLst>
            <pc:docMk/>
            <pc:sldMk cId="2496000186" sldId="278"/>
            <ac:spMk id="19" creationId="{ED9C0227-9F70-3620-FB4B-9F93D716E793}"/>
          </ac:spMkLst>
        </pc:spChg>
        <pc:spChg chg="add del mod">
          <ac:chgData name="carlosnieto_r@hotmail.com" userId="S::urn:spo:guest#carlosnieto_r@hotmail.com::" providerId="AD" clId="Web-{D030A783-4C26-A712-4551-726DE7270034}" dt="2024-03-13T00:40:15.928" v="34" actId="1076"/>
          <ac:spMkLst>
            <pc:docMk/>
            <pc:sldMk cId="2496000186" sldId="278"/>
            <ac:spMk id="32" creationId="{ED9C0227-9F70-3620-FB4B-9F93D716E793}"/>
          </ac:spMkLst>
        </pc:spChg>
        <pc:picChg chg="mod modCrop">
          <ac:chgData name="carlosnieto_r@hotmail.com" userId="S::urn:spo:guest#carlosnieto_r@hotmail.com::" providerId="AD" clId="Web-{D030A783-4C26-A712-4551-726DE7270034}" dt="2024-03-13T01:06:02.255" v="76"/>
          <ac:picMkLst>
            <pc:docMk/>
            <pc:sldMk cId="2496000186" sldId="278"/>
            <ac:picMk id="37" creationId="{6A0C88B0-0DD8-7690-400D-E3A68D67ABCD}"/>
          </ac:picMkLst>
        </pc:picChg>
      </pc:sldChg>
    </pc:docChg>
  </pc:docChgLst>
  <pc:docChgLst>
    <pc:chgData name="EDA NUR SARUHAN" userId="796a441a-389d-493a-b849-403485121362" providerId="ADAL" clId="{F50D9A46-20DF-48B3-A542-164CA64A4D0A}"/>
    <pc:docChg chg="undo redo custSel addSld delSld modSld sldOrd">
      <pc:chgData name="EDA NUR SARUHAN" userId="796a441a-389d-493a-b849-403485121362" providerId="ADAL" clId="{F50D9A46-20DF-48B3-A542-164CA64A4D0A}" dt="2024-06-24T07:16:17.609" v="221"/>
      <pc:docMkLst>
        <pc:docMk/>
      </pc:docMkLst>
      <pc:sldChg chg="modSp mod">
        <pc:chgData name="EDA NUR SARUHAN" userId="796a441a-389d-493a-b849-403485121362" providerId="ADAL" clId="{F50D9A46-20DF-48B3-A542-164CA64A4D0A}" dt="2024-06-24T07:10:59.195" v="19" actId="27636"/>
        <pc:sldMkLst>
          <pc:docMk/>
          <pc:sldMk cId="0" sldId="258"/>
        </pc:sldMkLst>
        <pc:spChg chg="mod">
          <ac:chgData name="EDA NUR SARUHAN" userId="796a441a-389d-493a-b849-403485121362" providerId="ADAL" clId="{F50D9A46-20DF-48B3-A542-164CA64A4D0A}" dt="2024-06-24T07:10:59.195" v="19" actId="27636"/>
          <ac:spMkLst>
            <pc:docMk/>
            <pc:sldMk cId="0" sldId="258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0:38.910" v="14" actId="1076"/>
          <ac:spMkLst>
            <pc:docMk/>
            <pc:sldMk cId="0" sldId="258"/>
            <ac:spMk id="492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0:36.659" v="13" actId="1076"/>
          <ac:spMkLst>
            <pc:docMk/>
            <pc:sldMk cId="0" sldId="258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1:57.316" v="63"/>
        <pc:sldMkLst>
          <pc:docMk/>
          <pc:sldMk cId="2903211234" sldId="269"/>
        </pc:sldMkLst>
        <pc:spChg chg="mod">
          <ac:chgData name="EDA NUR SARUHAN" userId="796a441a-389d-493a-b849-403485121362" providerId="ADAL" clId="{F50D9A46-20DF-48B3-A542-164CA64A4D0A}" dt="2024-06-24T07:11:57.316" v="63"/>
          <ac:spMkLst>
            <pc:docMk/>
            <pc:sldMk cId="2903211234" sldId="269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1:50.819" v="60"/>
          <ac:spMkLst>
            <pc:docMk/>
            <pc:sldMk cId="2903211234" sldId="269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2:19.676" v="69"/>
        <pc:sldMkLst>
          <pc:docMk/>
          <pc:sldMk cId="434732476" sldId="270"/>
        </pc:sldMkLst>
        <pc:spChg chg="mod">
          <ac:chgData name="EDA NUR SARUHAN" userId="796a441a-389d-493a-b849-403485121362" providerId="ADAL" clId="{F50D9A46-20DF-48B3-A542-164CA64A4D0A}" dt="2024-06-24T07:12:19.676" v="69"/>
          <ac:spMkLst>
            <pc:docMk/>
            <pc:sldMk cId="434732476" sldId="270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2:13.049" v="66"/>
          <ac:spMkLst>
            <pc:docMk/>
            <pc:sldMk cId="434732476" sldId="270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2:37.122" v="77"/>
        <pc:sldMkLst>
          <pc:docMk/>
          <pc:sldMk cId="1729379315" sldId="271"/>
        </pc:sldMkLst>
        <pc:spChg chg="mod">
          <ac:chgData name="EDA NUR SARUHAN" userId="796a441a-389d-493a-b849-403485121362" providerId="ADAL" clId="{F50D9A46-20DF-48B3-A542-164CA64A4D0A}" dt="2024-06-24T07:12:37.122" v="77"/>
          <ac:spMkLst>
            <pc:docMk/>
            <pc:sldMk cId="1729379315" sldId="271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2:29.482" v="72"/>
          <ac:spMkLst>
            <pc:docMk/>
            <pc:sldMk cId="1729379315" sldId="271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3:12.036" v="97"/>
        <pc:sldMkLst>
          <pc:docMk/>
          <pc:sldMk cId="664534578" sldId="272"/>
        </pc:sldMkLst>
        <pc:spChg chg="mod">
          <ac:chgData name="EDA NUR SARUHAN" userId="796a441a-389d-493a-b849-403485121362" providerId="ADAL" clId="{F50D9A46-20DF-48B3-A542-164CA64A4D0A}" dt="2024-06-24T07:13:12.036" v="97"/>
          <ac:spMkLst>
            <pc:docMk/>
            <pc:sldMk cId="664534578" sldId="272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3:06.177" v="94"/>
          <ac:spMkLst>
            <pc:docMk/>
            <pc:sldMk cId="664534578" sldId="272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3:38.002" v="120" actId="5793"/>
        <pc:sldMkLst>
          <pc:docMk/>
          <pc:sldMk cId="3284491021" sldId="273"/>
        </pc:sldMkLst>
        <pc:spChg chg="mod">
          <ac:chgData name="EDA NUR SARUHAN" userId="796a441a-389d-493a-b849-403485121362" providerId="ADAL" clId="{F50D9A46-20DF-48B3-A542-164CA64A4D0A}" dt="2024-06-24T07:13:38.002" v="120" actId="5793"/>
          <ac:spMkLst>
            <pc:docMk/>
            <pc:sldMk cId="3284491021" sldId="273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3:28.690" v="102" actId="1076"/>
          <ac:spMkLst>
            <pc:docMk/>
            <pc:sldMk cId="3284491021" sldId="273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14.540" v="146" actId="27636"/>
        <pc:sldMkLst>
          <pc:docMk/>
          <pc:sldMk cId="3671019558" sldId="274"/>
        </pc:sldMkLst>
        <pc:spChg chg="mod">
          <ac:chgData name="EDA NUR SARUHAN" userId="796a441a-389d-493a-b849-403485121362" providerId="ADAL" clId="{F50D9A46-20DF-48B3-A542-164CA64A4D0A}" dt="2024-06-24T07:14:14.540" v="146" actId="27636"/>
          <ac:spMkLst>
            <pc:docMk/>
            <pc:sldMk cId="3671019558" sldId="274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07.635" v="142"/>
          <ac:spMkLst>
            <pc:docMk/>
            <pc:sldMk cId="3671019558" sldId="274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37.088" v="154"/>
        <pc:sldMkLst>
          <pc:docMk/>
          <pc:sldMk cId="3774262820" sldId="275"/>
        </pc:sldMkLst>
        <pc:spChg chg="mod">
          <ac:chgData name="EDA NUR SARUHAN" userId="796a441a-389d-493a-b849-403485121362" providerId="ADAL" clId="{F50D9A46-20DF-48B3-A542-164CA64A4D0A}" dt="2024-06-24T07:14:37.088" v="154"/>
          <ac:spMkLst>
            <pc:docMk/>
            <pc:sldMk cId="3774262820" sldId="275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31.496" v="151" actId="1076"/>
          <ac:spMkLst>
            <pc:docMk/>
            <pc:sldMk cId="3774262820" sldId="275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55.259" v="162"/>
        <pc:sldMkLst>
          <pc:docMk/>
          <pc:sldMk cId="1090383087" sldId="276"/>
        </pc:sldMkLst>
        <pc:spChg chg="mod">
          <ac:chgData name="EDA NUR SARUHAN" userId="796a441a-389d-493a-b849-403485121362" providerId="ADAL" clId="{F50D9A46-20DF-48B3-A542-164CA64A4D0A}" dt="2024-06-24T07:14:55.259" v="162"/>
          <ac:spMkLst>
            <pc:docMk/>
            <pc:sldMk cId="1090383087" sldId="276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47.958" v="157"/>
          <ac:spMkLst>
            <pc:docMk/>
            <pc:sldMk cId="1090383087" sldId="276"/>
            <ac:spMk id="493" creationId="{00000000-0000-0000-0000-000000000000}"/>
          </ac:spMkLst>
        </pc:spChg>
      </pc:sldChg>
      <pc:sldChg chg="new del">
        <pc:chgData name="EDA NUR SARUHAN" userId="796a441a-389d-493a-b849-403485121362" providerId="ADAL" clId="{F50D9A46-20DF-48B3-A542-164CA64A4D0A}" dt="2024-06-24T07:11:21.943" v="22" actId="47"/>
        <pc:sldMkLst>
          <pc:docMk/>
          <pc:sldMk cId="347083183" sldId="279"/>
        </pc:sldMkLst>
      </pc:sldChg>
      <pc:sldChg chg="modSp add mod">
        <pc:chgData name="EDA NUR SARUHAN" userId="796a441a-389d-493a-b849-403485121362" providerId="ADAL" clId="{F50D9A46-20DF-48B3-A542-164CA64A4D0A}" dt="2024-06-24T07:11:37.690" v="57" actId="1076"/>
        <pc:sldMkLst>
          <pc:docMk/>
          <pc:sldMk cId="2319431748" sldId="280"/>
        </pc:sldMkLst>
        <pc:spChg chg="mod">
          <ac:chgData name="EDA NUR SARUHAN" userId="796a441a-389d-493a-b849-403485121362" providerId="ADAL" clId="{F50D9A46-20DF-48B3-A542-164CA64A4D0A}" dt="2024-06-24T07:11:37.690" v="57" actId="1076"/>
          <ac:spMkLst>
            <pc:docMk/>
            <pc:sldMk cId="2319431748" sldId="280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2:54.518" v="91" actId="20577"/>
        <pc:sldMkLst>
          <pc:docMk/>
          <pc:sldMk cId="3209889353" sldId="281"/>
        </pc:sldMkLst>
        <pc:spChg chg="mod">
          <ac:chgData name="EDA NUR SARUHAN" userId="796a441a-389d-493a-b849-403485121362" providerId="ADAL" clId="{F50D9A46-20DF-48B3-A542-164CA64A4D0A}" dt="2024-06-24T07:12:54.518" v="91" actId="20577"/>
          <ac:spMkLst>
            <pc:docMk/>
            <pc:sldMk cId="3209889353" sldId="281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3:51.976" v="132" actId="20577"/>
        <pc:sldMkLst>
          <pc:docMk/>
          <pc:sldMk cId="4161134741" sldId="282"/>
        </pc:sldMkLst>
        <pc:spChg chg="mod">
          <ac:chgData name="EDA NUR SARUHAN" userId="796a441a-389d-493a-b849-403485121362" providerId="ADAL" clId="{F50D9A46-20DF-48B3-A542-164CA64A4D0A}" dt="2024-06-24T07:13:51.976" v="132" actId="20577"/>
          <ac:spMkLst>
            <pc:docMk/>
            <pc:sldMk cId="4161134741" sldId="282"/>
            <ac:spMk id="476" creationId="{00000000-0000-0000-0000-000000000000}"/>
          </ac:spMkLst>
        </pc:spChg>
      </pc:sldChg>
      <pc:sldChg chg="modSp add mod">
        <pc:chgData name="EDA NUR SARUHAN" userId="796a441a-389d-493a-b849-403485121362" providerId="ADAL" clId="{F50D9A46-20DF-48B3-A542-164CA64A4D0A}" dt="2024-06-24T07:15:43.569" v="199"/>
        <pc:sldMkLst>
          <pc:docMk/>
          <pc:sldMk cId="3824939920" sldId="283"/>
        </pc:sldMkLst>
        <pc:spChg chg="mod">
          <ac:chgData name="EDA NUR SARUHAN" userId="796a441a-389d-493a-b849-403485121362" providerId="ADAL" clId="{F50D9A46-20DF-48B3-A542-164CA64A4D0A}" dt="2024-06-24T07:15:43.569" v="199"/>
          <ac:spMkLst>
            <pc:docMk/>
            <pc:sldMk cId="3824939920" sldId="283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5:36.190" v="194"/>
          <ac:spMkLst>
            <pc:docMk/>
            <pc:sldMk cId="3824939920" sldId="283"/>
            <ac:spMk id="493" creationId="{00000000-0000-0000-0000-000000000000}"/>
          </ac:spMkLst>
        </pc:spChg>
      </pc:sldChg>
      <pc:sldChg chg="new del ord">
        <pc:chgData name="EDA NUR SARUHAN" userId="796a441a-389d-493a-b849-403485121362" providerId="ADAL" clId="{F50D9A46-20DF-48B3-A542-164CA64A4D0A}" dt="2024-06-24T07:15:05.569" v="166" actId="47"/>
        <pc:sldMkLst>
          <pc:docMk/>
          <pc:sldMk cId="4249559437" sldId="283"/>
        </pc:sldMkLst>
      </pc:sldChg>
      <pc:sldChg chg="modSp add mod">
        <pc:chgData name="EDA NUR SARUHAN" userId="796a441a-389d-493a-b849-403485121362" providerId="ADAL" clId="{F50D9A46-20DF-48B3-A542-164CA64A4D0A}" dt="2024-06-24T07:16:17.609" v="221"/>
        <pc:sldMkLst>
          <pc:docMk/>
          <pc:sldMk cId="2350826882" sldId="284"/>
        </pc:sldMkLst>
        <pc:spChg chg="mod">
          <ac:chgData name="EDA NUR SARUHAN" userId="796a441a-389d-493a-b849-403485121362" providerId="ADAL" clId="{F50D9A46-20DF-48B3-A542-164CA64A4D0A}" dt="2024-06-24T07:16:06.572" v="217" actId="20577"/>
          <ac:spMkLst>
            <pc:docMk/>
            <pc:sldMk cId="2350826882" sldId="284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6:17.609" v="221"/>
          <ac:spMkLst>
            <pc:docMk/>
            <pc:sldMk cId="2350826882" sldId="284"/>
            <ac:spMk id="493" creationId="{00000000-0000-0000-0000-000000000000}"/>
          </ac:spMkLst>
        </pc:spChg>
      </pc:sldChg>
      <pc:sldChg chg="add del">
        <pc:chgData name="EDA NUR SARUHAN" userId="796a441a-389d-493a-b849-403485121362" providerId="ADAL" clId="{F50D9A46-20DF-48B3-A542-164CA64A4D0A}" dt="2024-06-24T07:16:08.734" v="218" actId="47"/>
        <pc:sldMkLst>
          <pc:docMk/>
          <pc:sldMk cId="211967843" sldId="285"/>
        </pc:sldMkLst>
      </pc:sldChg>
      <pc:sldChg chg="modSp add mod ord">
        <pc:chgData name="EDA NUR SARUHAN" userId="796a441a-389d-493a-b849-403485121362" providerId="ADAL" clId="{F50D9A46-20DF-48B3-A542-164CA64A4D0A}" dt="2024-06-24T07:15:23.796" v="191" actId="20577"/>
        <pc:sldMkLst>
          <pc:docMk/>
          <pc:sldMk cId="1779530041" sldId="286"/>
        </pc:sldMkLst>
        <pc:spChg chg="mod">
          <ac:chgData name="EDA NUR SARUHAN" userId="796a441a-389d-493a-b849-403485121362" providerId="ADAL" clId="{F50D9A46-20DF-48B3-A542-164CA64A4D0A}" dt="2024-06-24T07:15:23.796" v="191" actId="20577"/>
          <ac:spMkLst>
            <pc:docMk/>
            <pc:sldMk cId="1779530041" sldId="286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5:51.814" v="213" actId="20577"/>
        <pc:sldMkLst>
          <pc:docMk/>
          <pc:sldMk cId="3899215332" sldId="287"/>
        </pc:sldMkLst>
        <pc:spChg chg="mod">
          <ac:chgData name="EDA NUR SARUHAN" userId="796a441a-389d-493a-b849-403485121362" providerId="ADAL" clId="{F50D9A46-20DF-48B3-A542-164CA64A4D0A}" dt="2024-06-24T07:15:51.814" v="213" actId="20577"/>
          <ac:spMkLst>
            <pc:docMk/>
            <pc:sldMk cId="3899215332" sldId="287"/>
            <ac:spMk id="476" creationId="{00000000-0000-0000-0000-000000000000}"/>
          </ac:spMkLst>
        </pc:spChg>
      </pc:sldChg>
    </pc:docChg>
  </pc:docChgLst>
  <pc:docChgLst>
    <pc:chgData name="Ipek Beril Benli" userId="S::ipek.beril.benli@undp.org::8f9c5f4b-b22c-49ff-bdd5-d07e27607437" providerId="AD" clId="Web-{BA4A98C9-4BA9-35B6-87C1-650CB67E20CB}"/>
    <pc:docChg chg="modSld">
      <pc:chgData name="Ipek Beril Benli" userId="S::ipek.beril.benli@undp.org::8f9c5f4b-b22c-49ff-bdd5-d07e27607437" providerId="AD" clId="Web-{BA4A98C9-4BA9-35B6-87C1-650CB67E20CB}" dt="2024-03-12T18:05:21.721" v="18" actId="20577"/>
      <pc:docMkLst>
        <pc:docMk/>
      </pc:docMkLst>
      <pc:sldChg chg="modSp mod modShow">
        <pc:chgData name="Ipek Beril Benli" userId="S::ipek.beril.benli@undp.org::8f9c5f4b-b22c-49ff-bdd5-d07e27607437" providerId="AD" clId="Web-{BA4A98C9-4BA9-35B6-87C1-650CB67E20CB}" dt="2024-03-12T18:04:49.986" v="12" actId="20577"/>
        <pc:sldMkLst>
          <pc:docMk/>
          <pc:sldMk cId="0" sldId="266"/>
        </pc:sldMkLst>
        <pc:spChg chg="mod">
          <ac:chgData name="Ipek Beril Benli" userId="S::ipek.beril.benli@undp.org::8f9c5f4b-b22c-49ff-bdd5-d07e27607437" providerId="AD" clId="Web-{BA4A98C9-4BA9-35B6-87C1-650CB67E20CB}" dt="2024-03-12T18:04:49.986" v="12" actId="20577"/>
          <ac:spMkLst>
            <pc:docMk/>
            <pc:sldMk cId="0" sldId="266"/>
            <ac:spMk id="630" creationId="{00000000-0000-0000-0000-000000000000}"/>
          </ac:spMkLst>
        </pc:spChg>
      </pc:sldChg>
      <pc:sldChg chg="modSp">
        <pc:chgData name="Ipek Beril Benli" userId="S::ipek.beril.benli@undp.org::8f9c5f4b-b22c-49ff-bdd5-d07e27607437" providerId="AD" clId="Web-{BA4A98C9-4BA9-35B6-87C1-650CB67E20CB}" dt="2024-03-12T18:05:21.721" v="18" actId="20577"/>
        <pc:sldMkLst>
          <pc:docMk/>
          <pc:sldMk cId="3289475291" sldId="277"/>
        </pc:sldMkLst>
        <pc:spChg chg="mod">
          <ac:chgData name="Ipek Beril Benli" userId="S::ipek.beril.benli@undp.org::8f9c5f4b-b22c-49ff-bdd5-d07e27607437" providerId="AD" clId="Web-{BA4A98C9-4BA9-35B6-87C1-650CB67E20CB}" dt="2024-03-12T18:05:21.721" v="18" actId="20577"/>
          <ac:spMkLst>
            <pc:docMk/>
            <pc:sldMk cId="3289475291" sldId="277"/>
            <ac:spMk id="13" creationId="{728E2C50-2FAD-024C-B940-DF65B0620049}"/>
          </ac:spMkLst>
        </pc:spChg>
      </pc:sldChg>
    </pc:docChg>
  </pc:docChgLst>
  <pc:docChgLst>
    <pc:chgData name="Dina Akylbekova" userId="d0186547-350c-4ee8-9f3b-afe70f175dd5" providerId="ADAL" clId="{6A4180C9-AC8C-492A-A0A8-281411F2C485}"/>
    <pc:docChg chg="custSel modSld">
      <pc:chgData name="Dina Akylbekova" userId="d0186547-350c-4ee8-9f3b-afe70f175dd5" providerId="ADAL" clId="{6A4180C9-AC8C-492A-A0A8-281411F2C485}" dt="2024-03-19T15:31:29.996" v="4" actId="1076"/>
      <pc:docMkLst>
        <pc:docMk/>
      </pc:docMkLst>
      <pc:sldChg chg="modSp mod">
        <pc:chgData name="Dina Akylbekova" userId="d0186547-350c-4ee8-9f3b-afe70f175dd5" providerId="ADAL" clId="{6A4180C9-AC8C-492A-A0A8-281411F2C485}" dt="2024-03-19T15:31:29.996" v="4" actId="1076"/>
        <pc:sldMkLst>
          <pc:docMk/>
          <pc:sldMk cId="0" sldId="266"/>
        </pc:sldMkLst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29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0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1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2" creationId="{00000000-0000-0000-0000-000000000000}"/>
          </ac:spMkLst>
        </pc:spChg>
        <pc:picChg chg="mod">
          <ac:chgData name="Dina Akylbekova" userId="d0186547-350c-4ee8-9f3b-afe70f175dd5" providerId="ADAL" clId="{6A4180C9-AC8C-492A-A0A8-281411F2C485}" dt="2024-03-19T15:31:29.996" v="4" actId="1076"/>
          <ac:picMkLst>
            <pc:docMk/>
            <pc:sldMk cId="0" sldId="266"/>
            <ac:picMk id="5" creationId="{29DD4188-84CA-D5A5-1969-925838D0F958}"/>
          </ac:picMkLst>
        </pc:picChg>
        <pc:picChg chg="mod">
          <ac:chgData name="Dina Akylbekova" userId="d0186547-350c-4ee8-9f3b-afe70f175dd5" providerId="ADAL" clId="{6A4180C9-AC8C-492A-A0A8-281411F2C485}" dt="2024-03-19T15:31:14.194" v="3" actId="14100"/>
          <ac:picMkLst>
            <pc:docMk/>
            <pc:sldMk cId="0" sldId="266"/>
            <ac:picMk id="627" creationId="{00000000-0000-0000-0000-000000000000}"/>
          </ac:picMkLst>
        </pc:pic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3407680115" sldId="271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3407680115" sldId="271"/>
            <ac:spMk id="25" creationId="{B9C4A4D2-12D1-06C8-A047-0F87FEB8A1CB}"/>
          </ac:spMkLst>
        </pc:sp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1299165562" sldId="275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1299165562" sldId="275"/>
            <ac:spMk id="7" creationId="{EA7B865A-D308-8954-8FF5-665EE01774B6}"/>
          </ac:spMkLst>
        </pc:sp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2049148930" sldId="276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2049148930" sldId="276"/>
            <ac:spMk id="55" creationId="{880DFDE9-EA8C-0063-FF34-03786BA8EEBD}"/>
          </ac:spMkLst>
        </pc:spChg>
      </pc:sldChg>
      <pc:sldChg chg="modSp mod">
        <pc:chgData name="Dina Akylbekova" userId="d0186547-350c-4ee8-9f3b-afe70f175dd5" providerId="ADAL" clId="{6A4180C9-AC8C-492A-A0A8-281411F2C485}" dt="2024-03-19T15:28:47.188" v="0" actId="313"/>
        <pc:sldMkLst>
          <pc:docMk/>
          <pc:sldMk cId="120320344" sldId="280"/>
        </pc:sldMkLst>
        <pc:spChg chg="mod">
          <ac:chgData name="Dina Akylbekova" userId="d0186547-350c-4ee8-9f3b-afe70f175dd5" providerId="ADAL" clId="{6A4180C9-AC8C-492A-A0A8-281411F2C485}" dt="2024-03-19T15:28:47.188" v="0" actId="313"/>
          <ac:spMkLst>
            <pc:docMk/>
            <pc:sldMk cId="120320344" sldId="280"/>
            <ac:spMk id="50" creationId="{31975DC3-9F2B-A095-B689-E232E8C24A5F}"/>
          </ac:spMkLst>
        </pc:spChg>
      </pc:sldChg>
    </pc:docChg>
  </pc:docChgLst>
  <pc:docChgLst>
    <pc:chgData name="Ipek Beril Benli" userId="S::ipek.beril.benli@undp.org::8f9c5f4b-b22c-49ff-bdd5-d07e27607437" providerId="AD" clId="Web-{8CEBC8F0-1925-8894-B66D-92D3F8EEBCA2}"/>
    <pc:docChg chg="addSld delSld">
      <pc:chgData name="Ipek Beril Benli" userId="S::ipek.beril.benli@undp.org::8f9c5f4b-b22c-49ff-bdd5-d07e27607437" providerId="AD" clId="Web-{8CEBC8F0-1925-8894-B66D-92D3F8EEBCA2}" dt="2024-03-15T12:29:17.387" v="4"/>
      <pc:docMkLst>
        <pc:docMk/>
      </pc:docMkLst>
      <pc:sldChg chg="del">
        <pc:chgData name="Ipek Beril Benli" userId="S::ipek.beril.benli@undp.org::8f9c5f4b-b22c-49ff-bdd5-d07e27607437" providerId="AD" clId="Web-{8CEBC8F0-1925-8894-B66D-92D3F8EEBCA2}" dt="2024-03-15T12:29:17.372" v="3"/>
        <pc:sldMkLst>
          <pc:docMk/>
          <pc:sldMk cId="0" sldId="264"/>
        </pc:sldMkLst>
      </pc:sldChg>
      <pc:sldChg chg="del">
        <pc:chgData name="Ipek Beril Benli" userId="S::ipek.beril.benli@undp.org::8f9c5f4b-b22c-49ff-bdd5-d07e27607437" providerId="AD" clId="Web-{8CEBC8F0-1925-8894-B66D-92D3F8EEBCA2}" dt="2024-03-15T12:29:17.387" v="4"/>
        <pc:sldMkLst>
          <pc:docMk/>
          <pc:sldMk cId="0" sldId="267"/>
        </pc:sldMkLst>
      </pc:sldChg>
      <pc:sldChg chg="delCm">
        <pc:chgData name="Ipek Beril Benli" userId="S::ipek.beril.benli@undp.org::8f9c5f4b-b22c-49ff-bdd5-d07e27607437" providerId="AD" clId="Web-{8CEBC8F0-1925-8894-B66D-92D3F8EEBCA2}" dt="2024-03-15T12:27:56.634" v="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Ipek Beril Benli" userId="S::ipek.beril.benli@undp.org::8f9c5f4b-b22c-49ff-bdd5-d07e27607437" providerId="AD" clId="Web-{8CEBC8F0-1925-8894-B66D-92D3F8EEBCA2}" dt="2024-03-15T12:27:56.634" v="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Cm">
        <pc:chgData name="Ipek Beril Benli" userId="S::ipek.beril.benli@undp.org::8f9c5f4b-b22c-49ff-bdd5-d07e27607437" providerId="AD" clId="Web-{8CEBC8F0-1925-8894-B66D-92D3F8EEBCA2}" dt="2024-03-15T12:27:51.337" v="0"/>
        <pc:sldMkLst>
          <pc:docMk/>
          <pc:sldMk cId="2496000186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Ipek Beril Benli" userId="S::ipek.beril.benli@undp.org::8f9c5f4b-b22c-49ff-bdd5-d07e27607437" providerId="AD" clId="Web-{8CEBC8F0-1925-8894-B66D-92D3F8EEBCA2}" dt="2024-03-15T12:27:51.337" v="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  <pc:sldChg chg="add">
        <pc:chgData name="Ipek Beril Benli" userId="S::ipek.beril.benli@undp.org::8f9c5f4b-b22c-49ff-bdd5-d07e27607437" providerId="AD" clId="Web-{8CEBC8F0-1925-8894-B66D-92D3F8EEBCA2}" dt="2024-03-15T12:29:03.262" v="2"/>
        <pc:sldMkLst>
          <pc:docMk/>
          <pc:sldMk cId="950368928" sldId="279"/>
        </pc:sldMkLst>
      </pc:sldChg>
    </pc:docChg>
  </pc:docChgLst>
  <pc:docChgLst>
    <pc:chgData name="Ipek Beril Benli" userId="S::ipek.beril.benli@undp.org::8f9c5f4b-b22c-49ff-bdd5-d07e27607437" providerId="AD" clId="Web-{70C7BC07-BB33-76A1-341B-B125B7987719}"/>
    <pc:docChg chg="modSld">
      <pc:chgData name="Ipek Beril Benli" userId="S::ipek.beril.benli@undp.org::8f9c5f4b-b22c-49ff-bdd5-d07e27607437" providerId="AD" clId="Web-{70C7BC07-BB33-76A1-341B-B125B7987719}" dt="2024-03-13T12:29:03.866" v="30" actId="1076"/>
      <pc:docMkLst>
        <pc:docMk/>
      </pc:docMkLst>
      <pc:sldChg chg="addSp delSp modSp">
        <pc:chgData name="Ipek Beril Benli" userId="S::ipek.beril.benli@undp.org::8f9c5f4b-b22c-49ff-bdd5-d07e27607437" providerId="AD" clId="Web-{70C7BC07-BB33-76A1-341B-B125B7987719}" dt="2024-03-13T12:29:03.866" v="30" actId="1076"/>
        <pc:sldMkLst>
          <pc:docMk/>
          <pc:sldMk cId="2496000186" sldId="278"/>
        </pc:sldMkLst>
        <pc:spChg chg="del">
          <ac:chgData name="Ipek Beril Benli" userId="S::ipek.beril.benli@undp.org::8f9c5f4b-b22c-49ff-bdd5-d07e27607437" providerId="AD" clId="Web-{70C7BC07-BB33-76A1-341B-B125B7987719}" dt="2024-03-13T12:25:43.108" v="12"/>
          <ac:spMkLst>
            <pc:docMk/>
            <pc:sldMk cId="2496000186" sldId="278"/>
            <ac:spMk id="11" creationId="{ED9C0227-9F70-3620-FB4B-9F93D716E793}"/>
          </ac:spMkLst>
        </pc:spChg>
        <pc:spChg chg="mod">
          <ac:chgData name="Ipek Beril Benli" userId="S::ipek.beril.benli@undp.org::8f9c5f4b-b22c-49ff-bdd5-d07e27607437" providerId="AD" clId="Web-{70C7BC07-BB33-76A1-341B-B125B7987719}" dt="2024-03-13T12:29:03.866" v="30" actId="1076"/>
          <ac:spMkLst>
            <pc:docMk/>
            <pc:sldMk cId="2496000186" sldId="278"/>
            <ac:spMk id="17" creationId="{1ED2B680-313A-C5B4-B6DE-5558729EBDBC}"/>
          </ac:spMkLst>
        </pc:spChg>
        <pc:spChg chg="mod">
          <ac:chgData name="Ipek Beril Benli" userId="S::ipek.beril.benli@undp.org::8f9c5f4b-b22c-49ff-bdd5-d07e27607437" providerId="AD" clId="Web-{70C7BC07-BB33-76A1-341B-B125B7987719}" dt="2024-03-13T12:29:00.165" v="29" actId="1076"/>
          <ac:spMkLst>
            <pc:docMk/>
            <pc:sldMk cId="2496000186" sldId="278"/>
            <ac:spMk id="32" creationId="{ED9C0227-9F70-3620-FB4B-9F93D716E793}"/>
          </ac:spMkLst>
        </pc:spChg>
        <pc:picChg chg="add mod">
          <ac:chgData name="Ipek Beril Benli" userId="S::ipek.beril.benli@undp.org::8f9c5f4b-b22c-49ff-bdd5-d07e27607437" providerId="AD" clId="Web-{70C7BC07-BB33-76A1-341B-B125B7987719}" dt="2024-03-13T12:26:12.718" v="22" actId="1076"/>
          <ac:picMkLst>
            <pc:docMk/>
            <pc:sldMk cId="2496000186" sldId="278"/>
            <ac:picMk id="7" creationId="{F3E68E8E-E241-A433-3899-02FE5CB6CBD5}"/>
          </ac:picMkLst>
        </pc:picChg>
        <pc:picChg chg="del">
          <ac:chgData name="Ipek Beril Benli" userId="S::ipek.beril.benli@undp.org::8f9c5f4b-b22c-49ff-bdd5-d07e27607437" providerId="AD" clId="Web-{70C7BC07-BB33-76A1-341B-B125B7987719}" dt="2024-03-13T12:24:59.638" v="5"/>
          <ac:picMkLst>
            <pc:docMk/>
            <pc:sldMk cId="2496000186" sldId="278"/>
            <ac:picMk id="37" creationId="{6A0C88B0-0DD8-7690-400D-E3A68D67ABCD}"/>
          </ac:picMkLst>
        </pc:picChg>
        <pc:cxnChg chg="mod">
          <ac:chgData name="Ipek Beril Benli" userId="S::ipek.beril.benli@undp.org::8f9c5f4b-b22c-49ff-bdd5-d07e27607437" providerId="AD" clId="Web-{70C7BC07-BB33-76A1-341B-B125B7987719}" dt="2024-03-13T12:26:18.016" v="23" actId="1076"/>
          <ac:cxnSpMkLst>
            <pc:docMk/>
            <pc:sldMk cId="2496000186" sldId="278"/>
            <ac:cxnSpMk id="42" creationId="{43543C25-EE54-3503-A4A7-0A14A92D4C7A}"/>
          </ac:cxnSpMkLst>
        </pc:cxnChg>
      </pc:sldChg>
    </pc:docChg>
  </pc:docChgLst>
  <pc:docChgLst>
    <pc:chgData name="Ipek Beril Benli" userId="S::ipek.beril.benli@undp.org::8f9c5f4b-b22c-49ff-bdd5-d07e27607437" providerId="AD" clId="Web-{683A36E5-4E3E-43CE-6D21-84A5124529EF}"/>
    <pc:docChg chg="modSld">
      <pc:chgData name="Ipek Beril Benli" userId="S::ipek.beril.benli@undp.org::8f9c5f4b-b22c-49ff-bdd5-d07e27607437" providerId="AD" clId="Web-{683A36E5-4E3E-43CE-6D21-84A5124529EF}" dt="2024-04-14T15:57:37.904" v="17" actId="1076"/>
      <pc:docMkLst>
        <pc:docMk/>
      </pc:docMkLst>
      <pc:sldChg chg="modSp">
        <pc:chgData name="Ipek Beril Benli" userId="S::ipek.beril.benli@undp.org::8f9c5f4b-b22c-49ff-bdd5-d07e27607437" providerId="AD" clId="Web-{683A36E5-4E3E-43CE-6D21-84A5124529EF}" dt="2024-04-14T15:57:37.904" v="17" actId="1076"/>
        <pc:sldMkLst>
          <pc:docMk/>
          <pc:sldMk cId="120320344" sldId="280"/>
        </pc:sldMkLst>
        <pc:spChg chg="mod">
          <ac:chgData name="Ipek Beril Benli" userId="S::ipek.beril.benli@undp.org::8f9c5f4b-b22c-49ff-bdd5-d07e27607437" providerId="AD" clId="Web-{683A36E5-4E3E-43CE-6D21-84A5124529EF}" dt="2024-04-14T15:57:09.091" v="8" actId="1076"/>
          <ac:spMkLst>
            <pc:docMk/>
            <pc:sldMk cId="120320344" sldId="280"/>
            <ac:spMk id="6" creationId="{729907CF-28C8-76FC-F272-DD22902DCB61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18.653" v="11" actId="1076"/>
          <ac:spMkLst>
            <pc:docMk/>
            <pc:sldMk cId="120320344" sldId="280"/>
            <ac:spMk id="9" creationId="{D7C8A5E2-1CDB-34A1-4F44-C5E9A4E6D0E3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37.904" v="16" actId="1076"/>
          <ac:spMkLst>
            <pc:docMk/>
            <pc:sldMk cId="120320344" sldId="280"/>
            <ac:spMk id="17" creationId="{1ED2B680-313A-C5B4-B6DE-5558729EBDBC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37.904" v="17" actId="1076"/>
          <ac:spMkLst>
            <pc:docMk/>
            <pc:sldMk cId="120320344" sldId="280"/>
            <ac:spMk id="32" creationId="{ED9C0227-9F70-3620-FB4B-9F93D716E793}"/>
          </ac:spMkLst>
        </pc:spChg>
        <pc:picChg chg="mod">
          <ac:chgData name="Ipek Beril Benli" userId="S::ipek.beril.benli@undp.org::8f9c5f4b-b22c-49ff-bdd5-d07e27607437" providerId="AD" clId="Web-{683A36E5-4E3E-43CE-6D21-84A5124529EF}" dt="2024-04-14T15:57:31.075" v="15" actId="1076"/>
          <ac:picMkLst>
            <pc:docMk/>
            <pc:sldMk cId="120320344" sldId="280"/>
            <ac:picMk id="7" creationId="{F3E68E8E-E241-A433-3899-02FE5CB6CBD5}"/>
          </ac:picMkLst>
        </pc:picChg>
        <pc:picChg chg="mod">
          <ac:chgData name="Ipek Beril Benli" userId="S::ipek.beril.benli@undp.org::8f9c5f4b-b22c-49ff-bdd5-d07e27607437" providerId="AD" clId="Web-{683A36E5-4E3E-43CE-6D21-84A5124529EF}" dt="2024-04-14T15:56:59.606" v="5" actId="1076"/>
          <ac:picMkLst>
            <pc:docMk/>
            <pc:sldMk cId="120320344" sldId="280"/>
            <ac:picMk id="29" creationId="{CD8F48FF-6BE3-6F16-C566-35970E0E71DA}"/>
          </ac:picMkLst>
        </pc:picChg>
        <pc:cxnChg chg="mod">
          <ac:chgData name="Ipek Beril Benli" userId="S::ipek.beril.benli@undp.org::8f9c5f4b-b22c-49ff-bdd5-d07e27607437" providerId="AD" clId="Web-{683A36E5-4E3E-43CE-6D21-84A5124529EF}" dt="2024-04-14T15:56:50.372" v="3" actId="1076"/>
          <ac:cxnSpMkLst>
            <pc:docMk/>
            <pc:sldMk cId="120320344" sldId="280"/>
            <ac:cxnSpMk id="55" creationId="{1EC39BDE-F794-9763-E9BB-6F366B1A9352}"/>
          </ac:cxnSpMkLst>
        </pc:cxnChg>
      </pc:sldChg>
    </pc:docChg>
  </pc:docChgLst>
  <pc:docChgLst>
    <pc:chgData name="Ipek Beril Benli" userId="S::ipek.beril.benli@undp.org::8f9c5f4b-b22c-49ff-bdd5-d07e27607437" providerId="AD" clId="Web-{5968C962-A29A-6388-5E21-A35FFA8A3C35}"/>
    <pc:docChg chg="modSld">
      <pc:chgData name="Ipek Beril Benli" userId="S::ipek.beril.benli@undp.org::8f9c5f4b-b22c-49ff-bdd5-d07e27607437" providerId="AD" clId="Web-{5968C962-A29A-6388-5E21-A35FFA8A3C35}" dt="2024-04-08T06:50:15.233" v="3"/>
      <pc:docMkLst>
        <pc:docMk/>
      </pc:docMkLst>
      <pc:sldChg chg="mod modShow">
        <pc:chgData name="Ipek Beril Benli" userId="S::ipek.beril.benli@undp.org::8f9c5f4b-b22c-49ff-bdd5-d07e27607437" providerId="AD" clId="Web-{5968C962-A29A-6388-5E21-A35FFA8A3C35}" dt="2024-04-08T06:50:15.233" v="3"/>
        <pc:sldMkLst>
          <pc:docMk/>
          <pc:sldMk cId="2049148930" sldId="276"/>
        </pc:sldMkLst>
      </pc:sldChg>
      <pc:sldChg chg="modSp">
        <pc:chgData name="Ipek Beril Benli" userId="S::ipek.beril.benli@undp.org::8f9c5f4b-b22c-49ff-bdd5-d07e27607437" providerId="AD" clId="Web-{5968C962-A29A-6388-5E21-A35FFA8A3C35}" dt="2024-04-08T06:49:43.092" v="2" actId="20577"/>
        <pc:sldMkLst>
          <pc:docMk/>
          <pc:sldMk cId="3289475291" sldId="277"/>
        </pc:sldMkLst>
        <pc:spChg chg="mod">
          <ac:chgData name="Ipek Beril Benli" userId="S::ipek.beril.benli@undp.org::8f9c5f4b-b22c-49ff-bdd5-d07e27607437" providerId="AD" clId="Web-{5968C962-A29A-6388-5E21-A35FFA8A3C35}" dt="2024-04-08T06:49:43.092" v="2" actId="20577"/>
          <ac:spMkLst>
            <pc:docMk/>
            <pc:sldMk cId="3289475291" sldId="277"/>
            <ac:spMk id="13" creationId="{728E2C50-2FAD-024C-B940-DF65B0620049}"/>
          </ac:spMkLst>
        </pc:spChg>
      </pc:sldChg>
    </pc:docChg>
  </pc:docChgLst>
  <pc:docChgLst>
    <pc:chgData name="Ipek Beril Benli" userId="S::ipek.beril.benli@undp.org::8f9c5f4b-b22c-49ff-bdd5-d07e27607437" providerId="AD" clId="Web-{5101508F-0DAE-05F4-18B8-3033C3A7817F}"/>
    <pc:docChg chg="delSld">
      <pc:chgData name="Ipek Beril Benli" userId="S::ipek.beril.benli@undp.org::8f9c5f4b-b22c-49ff-bdd5-d07e27607437" providerId="AD" clId="Web-{5101508F-0DAE-05F4-18B8-3033C3A7817F}" dt="2024-03-19T09:16:41.707" v="0"/>
      <pc:docMkLst>
        <pc:docMk/>
      </pc:docMkLst>
      <pc:sldChg chg="del">
        <pc:chgData name="Ipek Beril Benli" userId="S::ipek.beril.benli@undp.org::8f9c5f4b-b22c-49ff-bdd5-d07e27607437" providerId="AD" clId="Web-{5101508F-0DAE-05F4-18B8-3033C3A7817F}" dt="2024-03-19T09:16:41.707" v="0"/>
        <pc:sldMkLst>
          <pc:docMk/>
          <pc:sldMk cId="2496000186" sldId="278"/>
        </pc:sldMkLst>
      </pc:sldChg>
    </pc:docChg>
  </pc:docChgLst>
  <pc:docChgLst>
    <pc:chgData name="Ipek Beril Benli" userId="S::ipek.beril.benli@undp.org::8f9c5f4b-b22c-49ff-bdd5-d07e27607437" providerId="AD" clId="Web-{A699159B-CA30-B18E-23CC-B0705FD50A34}"/>
    <pc:docChg chg="addSld delSld modSld sldOrd">
      <pc:chgData name="Ipek Beril Benli" userId="S::ipek.beril.benli@undp.org::8f9c5f4b-b22c-49ff-bdd5-d07e27607437" providerId="AD" clId="Web-{A699159B-CA30-B18E-23CC-B0705FD50A34}" dt="2024-03-05T08:06:25.540" v="56" actId="1076"/>
      <pc:docMkLst>
        <pc:docMk/>
      </pc:docMkLst>
      <pc:sldChg chg="del">
        <pc:chgData name="Ipek Beril Benli" userId="S::ipek.beril.benli@undp.org::8f9c5f4b-b22c-49ff-bdd5-d07e27607437" providerId="AD" clId="Web-{A699159B-CA30-B18E-23CC-B0705FD50A34}" dt="2024-03-05T07:54:59.483" v="14"/>
        <pc:sldMkLst>
          <pc:docMk/>
          <pc:sldMk cId="0" sldId="261"/>
        </pc:sldMkLst>
      </pc:sldChg>
      <pc:sldChg chg="del">
        <pc:chgData name="Ipek Beril Benli" userId="S::ipek.beril.benli@undp.org::8f9c5f4b-b22c-49ff-bdd5-d07e27607437" providerId="AD" clId="Web-{A699159B-CA30-B18E-23CC-B0705FD50A34}" dt="2024-03-05T07:52:51.916" v="0"/>
        <pc:sldMkLst>
          <pc:docMk/>
          <pc:sldMk cId="0" sldId="262"/>
        </pc:sldMkLst>
      </pc:sldChg>
      <pc:sldChg chg="ord">
        <pc:chgData name="Ipek Beril Benli" userId="S::ipek.beril.benli@undp.org::8f9c5f4b-b22c-49ff-bdd5-d07e27607437" providerId="AD" clId="Web-{A699159B-CA30-B18E-23CC-B0705FD50A34}" dt="2024-03-05T08:03:25.642" v="32"/>
        <pc:sldMkLst>
          <pc:docMk/>
          <pc:sldMk cId="0" sldId="266"/>
        </pc:sldMkLst>
      </pc:sldChg>
      <pc:sldChg chg="modSp">
        <pc:chgData name="Ipek Beril Benli" userId="S::ipek.beril.benli@undp.org::8f9c5f4b-b22c-49ff-bdd5-d07e27607437" providerId="AD" clId="Web-{A699159B-CA30-B18E-23CC-B0705FD50A34}" dt="2024-03-05T07:55:27.312" v="18" actId="1076"/>
        <pc:sldMkLst>
          <pc:docMk/>
          <pc:sldMk cId="2362704423" sldId="269"/>
        </pc:sldMkLst>
        <pc:spChg chg="mod">
          <ac:chgData name="Ipek Beril Benli" userId="S::ipek.beril.benli@undp.org::8f9c5f4b-b22c-49ff-bdd5-d07e27607437" providerId="AD" clId="Web-{A699159B-CA30-B18E-23CC-B0705FD50A34}" dt="2024-03-05T07:55:27.312" v="18" actId="1076"/>
          <ac:spMkLst>
            <pc:docMk/>
            <pc:sldMk cId="2362704423" sldId="269"/>
            <ac:spMk id="138" creationId="{00000000-0000-0000-0000-000000000000}"/>
          </ac:spMkLst>
        </pc:spChg>
      </pc:sldChg>
      <pc:sldChg chg="modSp">
        <pc:chgData name="Ipek Beril Benli" userId="S::ipek.beril.benli@undp.org::8f9c5f4b-b22c-49ff-bdd5-d07e27607437" providerId="AD" clId="Web-{A699159B-CA30-B18E-23CC-B0705FD50A34}" dt="2024-03-05T08:06:25.540" v="56" actId="1076"/>
        <pc:sldMkLst>
          <pc:docMk/>
          <pc:sldMk cId="3407680115" sldId="271"/>
        </pc:sldMkLst>
        <pc:spChg chg="mod">
          <ac:chgData name="Ipek Beril Benli" userId="S::ipek.beril.benli@undp.org::8f9c5f4b-b22c-49ff-bdd5-d07e27607437" providerId="AD" clId="Web-{A699159B-CA30-B18E-23CC-B0705FD50A34}" dt="2024-03-05T08:06:16.696" v="51" actId="1076"/>
          <ac:spMkLst>
            <pc:docMk/>
            <pc:sldMk cId="3407680115" sldId="271"/>
            <ac:spMk id="23" creationId="{7ABA30FF-22D4-18E7-143D-700696D7D1E9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6.711" v="52" actId="1076"/>
          <ac:spMkLst>
            <pc:docMk/>
            <pc:sldMk cId="3407680115" sldId="271"/>
            <ac:spMk id="25" creationId="{B9C4A4D2-12D1-06C8-A047-0F87FEB8A1CB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0.711" v="48" actId="1076"/>
          <ac:spMkLst>
            <pc:docMk/>
            <pc:sldMk cId="3407680115" sldId="271"/>
            <ac:spMk id="26" creationId="{F50F6FFD-7D7A-BC65-960D-62662831C741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0.727" v="49" actId="1076"/>
          <ac:spMkLst>
            <pc:docMk/>
            <pc:sldMk cId="3407680115" sldId="271"/>
            <ac:spMk id="27" creationId="{C5E07AF1-5E71-6EE3-27BE-4B62BF924E85}"/>
          </ac:spMkLst>
        </pc:spChg>
        <pc:picChg chg="mod">
          <ac:chgData name="Ipek Beril Benli" userId="S::ipek.beril.benli@undp.org::8f9c5f4b-b22c-49ff-bdd5-d07e27607437" providerId="AD" clId="Web-{A699159B-CA30-B18E-23CC-B0705FD50A34}" dt="2024-03-05T08:06:10.727" v="50" actId="1076"/>
          <ac:picMkLst>
            <pc:docMk/>
            <pc:sldMk cId="3407680115" sldId="271"/>
            <ac:picMk id="2" creationId="{17C681C2-C322-E587-070C-56321F5137DB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16.727" v="53" actId="1076"/>
          <ac:picMkLst>
            <pc:docMk/>
            <pc:sldMk cId="3407680115" sldId="271"/>
            <ac:picMk id="11" creationId="{41638C66-21DA-EB15-BE9D-B46AD894E8BD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3.680" v="55" actId="1076"/>
          <ac:picMkLst>
            <pc:docMk/>
            <pc:sldMk cId="3407680115" sldId="271"/>
            <ac:picMk id="41" creationId="{D145DACF-BA3E-A6C1-B4BD-C1D944A163AB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5.540" v="56" actId="1076"/>
          <ac:picMkLst>
            <pc:docMk/>
            <pc:sldMk cId="3407680115" sldId="271"/>
            <ac:picMk id="42" creationId="{E4E49CE2-F6B7-B308-4F51-2F8866ED1212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2.664" v="54" actId="1076"/>
          <ac:picMkLst>
            <pc:docMk/>
            <pc:sldMk cId="3407680115" sldId="271"/>
            <ac:picMk id="43" creationId="{D187D84D-D20D-00B8-00F0-9B93F88E8DD0}"/>
          </ac:picMkLst>
        </pc:picChg>
      </pc:sldChg>
      <pc:sldChg chg="addCm">
        <pc:chgData name="Ipek Beril Benli" userId="S::ipek.beril.benli@undp.org::8f9c5f4b-b22c-49ff-bdd5-d07e27607437" providerId="AD" clId="Web-{A699159B-CA30-B18E-23CC-B0705FD50A34}" dt="2024-03-05T07:59:24.727" v="3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pek Beril Benli" userId="S::ipek.beril.benli@undp.org::8f9c5f4b-b22c-49ff-bdd5-d07e27607437" providerId="AD" clId="Web-{A699159B-CA30-B18E-23CC-B0705FD50A34}" dt="2024-03-05T07:59:24.727" v="3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Sp modSp">
        <pc:chgData name="Ipek Beril Benli" userId="S::ipek.beril.benli@undp.org::8f9c5f4b-b22c-49ff-bdd5-d07e27607437" providerId="AD" clId="Web-{A699159B-CA30-B18E-23CC-B0705FD50A34}" dt="2024-03-05T07:56:10.048" v="28"/>
        <pc:sldMkLst>
          <pc:docMk/>
          <pc:sldMk cId="2049148930" sldId="276"/>
        </pc:sldMkLst>
        <pc:spChg chg="del">
          <ac:chgData name="Ipek Beril Benli" userId="S::ipek.beril.benli@undp.org::8f9c5f4b-b22c-49ff-bdd5-d07e27607437" providerId="AD" clId="Web-{A699159B-CA30-B18E-23CC-B0705FD50A34}" dt="2024-03-05T07:55:41.031" v="19"/>
          <ac:spMkLst>
            <pc:docMk/>
            <pc:sldMk cId="2049148930" sldId="276"/>
            <ac:spMk id="56" creationId="{AAA9756B-A6D9-87E4-0397-05AFBE93A0FE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3.922" v="20"/>
          <ac:spMkLst>
            <pc:docMk/>
            <pc:sldMk cId="2049148930" sldId="276"/>
            <ac:spMk id="59" creationId="{8FB5117D-9F42-A305-C31F-8057A7FA5EE2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6.469" v="21"/>
          <ac:spMkLst>
            <pc:docMk/>
            <pc:sldMk cId="2049148930" sldId="276"/>
            <ac:spMk id="61" creationId="{075AD72F-1CBF-1BA0-C9E3-B496B2429EDA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8.891" v="22"/>
          <ac:spMkLst>
            <pc:docMk/>
            <pc:sldMk cId="2049148930" sldId="276"/>
            <ac:spMk id="65" creationId="{28D56CDB-DE66-044E-A5AF-30E4F8442B3A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50.985" v="23"/>
          <ac:spMkLst>
            <pc:docMk/>
            <pc:sldMk cId="2049148930" sldId="276"/>
            <ac:spMk id="68" creationId="{6E1AF9F0-79AB-3F42-43FD-B7D03153E4C2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53.985" v="24"/>
          <ac:spMkLst>
            <pc:docMk/>
            <pc:sldMk cId="2049148930" sldId="276"/>
            <ac:spMk id="70" creationId="{B627DA20-2916-F29C-FD77-6D332B31033D}"/>
          </ac:spMkLst>
        </pc:spChg>
        <pc:spChg chg="del mod">
          <ac:chgData name="Ipek Beril Benli" userId="S::ipek.beril.benli@undp.org::8f9c5f4b-b22c-49ff-bdd5-d07e27607437" providerId="AD" clId="Web-{A699159B-CA30-B18E-23CC-B0705FD50A34}" dt="2024-03-05T07:55:59.704" v="26"/>
          <ac:spMkLst>
            <pc:docMk/>
            <pc:sldMk cId="2049148930" sldId="276"/>
            <ac:spMk id="72" creationId="{D63D5E15-FDE2-86D1-22E3-E42AAE9D342D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6:05.735" v="27"/>
          <ac:spMkLst>
            <pc:docMk/>
            <pc:sldMk cId="2049148930" sldId="276"/>
            <ac:spMk id="76" creationId="{2BAD13C1-B6E1-655E-C00C-C1BD65338B31}"/>
          </ac:spMkLst>
        </pc:spChg>
        <pc:inkChg chg="del">
          <ac:chgData name="Ipek Beril Benli" userId="S::ipek.beril.benli@undp.org::8f9c5f4b-b22c-49ff-bdd5-d07e27607437" providerId="AD" clId="Web-{A699159B-CA30-B18E-23CC-B0705FD50A34}" dt="2024-03-05T07:56:10.048" v="28"/>
          <ac:inkMkLst>
            <pc:docMk/>
            <pc:sldMk cId="2049148930" sldId="276"/>
            <ac:inkMk id="4" creationId="{1042CC3B-13AA-FB27-8696-DB4FB2496303}"/>
          </ac:inkMkLst>
        </pc:inkChg>
      </pc:sldChg>
      <pc:sldChg chg="addSp modSp add del">
        <pc:chgData name="Ipek Beril Benli" userId="S::ipek.beril.benli@undp.org::8f9c5f4b-b22c-49ff-bdd5-d07e27607437" providerId="AD" clId="Web-{A699159B-CA30-B18E-23CC-B0705FD50A34}" dt="2024-03-05T07:54:08.700" v="10"/>
        <pc:sldMkLst>
          <pc:docMk/>
          <pc:sldMk cId="3289475291" sldId="277"/>
        </pc:sldMkLst>
        <pc:spChg chg="add">
          <ac:chgData name="Ipek Beril Benli" userId="S::ipek.beril.benli@undp.org::8f9c5f4b-b22c-49ff-bdd5-d07e27607437" providerId="AD" clId="Web-{A699159B-CA30-B18E-23CC-B0705FD50A34}" dt="2024-03-05T07:53:35.699" v="6"/>
          <ac:spMkLst>
            <pc:docMk/>
            <pc:sldMk cId="3289475291" sldId="277"/>
            <ac:spMk id="4" creationId="{C27CDA04-DD0F-B186-2DEF-4E42BB95E3E7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7:53:54.996" v="8" actId="20577"/>
          <ac:spMkLst>
            <pc:docMk/>
            <pc:sldMk cId="3289475291" sldId="277"/>
            <ac:spMk id="17" creationId="{80864D61-2CDC-9A4A-B1FA-183FD5A7EE05}"/>
          </ac:spMkLst>
        </pc:spChg>
        <pc:grpChg chg="add">
          <ac:chgData name="Ipek Beril Benli" userId="S::ipek.beril.benli@undp.org::8f9c5f4b-b22c-49ff-bdd5-d07e27607437" providerId="AD" clId="Web-{A699159B-CA30-B18E-23CC-B0705FD50A34}" dt="2024-03-05T07:54:08.700" v="10"/>
          <ac:grpSpMkLst>
            <pc:docMk/>
            <pc:sldMk cId="3289475291" sldId="277"/>
            <ac:grpSpMk id="22" creationId="{84E60052-8846-132E-6DB4-76A3EFA936FD}"/>
          </ac:grpSpMkLst>
        </pc:grpChg>
        <pc:picChg chg="add">
          <ac:chgData name="Ipek Beril Benli" userId="S::ipek.beril.benli@undp.org::8f9c5f4b-b22c-49ff-bdd5-d07e27607437" providerId="AD" clId="Web-{A699159B-CA30-B18E-23CC-B0705FD50A34}" dt="2024-03-05T07:54:02.028" v="9"/>
          <ac:picMkLst>
            <pc:docMk/>
            <pc:sldMk cId="3289475291" sldId="277"/>
            <ac:picMk id="6" creationId="{22834F29-5962-E524-966F-2131C390342B}"/>
          </ac:picMkLst>
        </pc:picChg>
      </pc:sldChg>
      <pc:sldChg chg="addSp modSp add addCm">
        <pc:chgData name="Ipek Beril Benli" userId="S::ipek.beril.benli@undp.org::8f9c5f4b-b22c-49ff-bdd5-d07e27607437" providerId="AD" clId="Web-{A699159B-CA30-B18E-23CC-B0705FD50A34}" dt="2024-03-05T07:58:45.679" v="30"/>
        <pc:sldMkLst>
          <pc:docMk/>
          <pc:sldMk cId="2496000186" sldId="278"/>
        </pc:sldMkLst>
        <pc:spChg chg="add">
          <ac:chgData name="Ipek Beril Benli" userId="S::ipek.beril.benli@undp.org::8f9c5f4b-b22c-49ff-bdd5-d07e27607437" providerId="AD" clId="Web-{A699159B-CA30-B18E-23CC-B0705FD50A34}" dt="2024-03-05T07:56:32.518" v="29"/>
          <ac:spMkLst>
            <pc:docMk/>
            <pc:sldMk cId="2496000186" sldId="278"/>
            <ac:spMk id="31" creationId="{EC791F92-229F-A4C7-7BA2-8601C37D9CE6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7:54:19.653" v="11" actId="20577"/>
          <ac:spMkLst>
            <pc:docMk/>
            <pc:sldMk cId="2496000186" sldId="278"/>
            <ac:spMk id="36" creationId="{3FE6CAB8-2846-BB51-1874-8C0523C079D9}"/>
          </ac:spMkLst>
        </pc:spChg>
        <pc:grpChg chg="add">
          <ac:chgData name="Ipek Beril Benli" userId="S::ipek.beril.benli@undp.org::8f9c5f4b-b22c-49ff-bdd5-d07e27607437" providerId="AD" clId="Web-{A699159B-CA30-B18E-23CC-B0705FD50A34}" dt="2024-03-05T07:54:51.217" v="13"/>
          <ac:grpSpMkLst>
            <pc:docMk/>
            <pc:sldMk cId="2496000186" sldId="278"/>
            <ac:grpSpMk id="16" creationId="{50C0EBFD-17D0-F853-3AB8-9A2B9BBC38B1}"/>
          </ac:grpSpMkLst>
        </pc:grpChg>
        <pc:picChg chg="add">
          <ac:chgData name="Ipek Beril Benli" userId="S::ipek.beril.benli@undp.org::8f9c5f4b-b22c-49ff-bdd5-d07e27607437" providerId="AD" clId="Web-{A699159B-CA30-B18E-23CC-B0705FD50A34}" dt="2024-03-05T07:54:51.139" v="12"/>
          <ac:picMkLst>
            <pc:docMk/>
            <pc:sldMk cId="2496000186" sldId="278"/>
            <ac:picMk id="8" creationId="{83E36E9F-C0BB-8FD9-7ED1-9B8FE193BB3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pek Beril Benli" userId="S::ipek.beril.benli@undp.org::8f9c5f4b-b22c-49ff-bdd5-d07e27607437" providerId="AD" clId="Web-{A699159B-CA30-B18E-23CC-B0705FD50A34}" dt="2024-03-05T07:58:45.679" v="3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002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359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344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56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02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3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7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7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6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2815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255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621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55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22.jpe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19D6634-8C52-56C8-C196-BBFF1A999BF3}"/>
              </a:ext>
            </a:extLst>
          </p:cNvPr>
          <p:cNvSpPr/>
          <p:nvPr/>
        </p:nvSpPr>
        <p:spPr>
          <a:xfrm rot="21420000">
            <a:off x="7960507" y="3797677"/>
            <a:ext cx="2705697" cy="61297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A new generation…"/>
          <p:cNvSpPr txBox="1"/>
          <p:nvPr/>
        </p:nvSpPr>
        <p:spPr>
          <a:xfrm>
            <a:off x="6093185" y="3184368"/>
            <a:ext cx="433708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A new generation</a:t>
            </a:r>
            <a:endParaRPr lang="en-US" b="1" dirty="0">
              <a:latin typeface="Microsoft YaHei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of tech specialists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5" y="2951018"/>
            <a:ext cx="6761432" cy="3173252"/>
          </a:xfrm>
          <a:prstGeom prst="rect">
            <a:avLst/>
          </a:prstGeom>
        </p:spPr>
        <p:txBody>
          <a:bodyPr lIns="45719" tIns="45720" rIns="45719" bIns="45720" anchor="ctr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Explain the process of creating or transforming features​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Preprocessing included auto-orienting, resizing to 512x512, and class adjustments. Applied augmentations such as flips, rotations, shearing, and exposure adjustments for enhanced image variety.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Rationale behind feature engineering decisions​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Standardizing images ensures uniformity for model training, while augmentations increase data diversity, improving model robustness. Color and texture analysis are crucial for accurate disease identification.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Describe scaling, normalization, encoding, etc.​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Images scaled uniformly, pixel values normalized to 0-1 range, and categorical data encoded numerically using one-hot encoding to ensure data consistency and compatibility with machine learning models.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194383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Exploratory Data Analysis (EDA) and Feature Engineering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CE0FC-2C0D-EF47-0834-1EDA7A4FB33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916" y="2872833"/>
            <a:ext cx="3987800" cy="23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9102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Model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1611347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Rationale for choosing a specific model​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YOLO v8 was chosen for its efficiency and accuracy in real-time object detection, making it ideal for identifying tomato diseases quickly and accurately.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Discuss the strengths and weaknesses​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Strengths: High accuracy, real-time detection capabilities, efficient computation, robust performance with large datasets.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Weaknesses: Requires substantial computational resources, complex to fine-tune, performance may degrade with highly similar disease symptoms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01955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6086517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Details on training the model​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The model was trained using a dataset from Roboflow with 17k images across 11 classes. Preprocessing steps included resizing, augmentations (flips, rotations, shearing, exposure adjustments), and normalization.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Hyperparameters used and any cross-validation techniques​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Hyperparameters: Learning rate, batch size, number of epochs, weight decay.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Cross-Validation: K-fold cross-validation was used to ensure model generalizability and to prevent overfitting.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141423-ECA7-14AB-648A-F246E27BA7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4829" y="3038325"/>
            <a:ext cx="4702628" cy="32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699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6086517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Comparison of Models: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YOLO v8: Best for real-time detection with high accuracy.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 err="1">
                <a:latin typeface="Microsoft YaHei Light"/>
              </a:rPr>
              <a:t>ResNet</a:t>
            </a:r>
            <a:r>
              <a:rPr lang="en-US" sz="1600" dirty="0">
                <a:latin typeface="Microsoft YaHei Light"/>
              </a:rPr>
              <a:t>: High accuracy but slower inference times, more suited for non-real-time applications.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 err="1">
                <a:latin typeface="Microsoft YaHei Light"/>
              </a:rPr>
              <a:t>VGGNet</a:t>
            </a:r>
            <a:r>
              <a:rPr lang="en-US" sz="1600" dirty="0">
                <a:latin typeface="Microsoft YaHei Light"/>
              </a:rPr>
              <a:t>: Good accuracy, but larger and slower compared to YOLO v8.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</a:t>
            </a:r>
            <a:r>
              <a:rPr lang="en-US" sz="1600" dirty="0" err="1">
                <a:latin typeface="Microsoft YaHei Light"/>
              </a:rPr>
              <a:t>MobileNet</a:t>
            </a:r>
            <a:r>
              <a:rPr lang="en-US" sz="1600" dirty="0">
                <a:latin typeface="Microsoft YaHei Light"/>
              </a:rPr>
              <a:t>: Faster and lighter but with slightly lower accuracy compared to YOLO v8.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 descr="Output image">
            <a:extLst>
              <a:ext uri="{FF2B5EF4-FFF2-40B4-BE49-F238E27FC236}">
                <a16:creationId xmlns:a16="http://schemas.microsoft.com/office/drawing/2014/main" id="{A4190977-67EC-5816-351E-6E87BDC4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63" y="2577707"/>
            <a:ext cx="5006670" cy="332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1741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5324517" cy="3173252"/>
          </a:xfrm>
          <a:prstGeom prst="rect">
            <a:avLst/>
          </a:prstGeom>
        </p:spPr>
        <p:txBody>
          <a:bodyPr lIns="45719" tIns="45720" rIns="45719" bIns="45720" anchor="ctr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Model Performance Metrics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Precision and Recall: High precision and recall values indicate accurate disease detection with minimal false positives and false negatives.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Confusion Matrix: Shows robust performance across most disease classes, with high accuracy in identifying specific diseases.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Average Accuracy: The model achieved an average accuracy of around 86Training and Validation Analysis: Loss Curves: Consistent decrease in both training and validation losses over 100 epochs indicates effective learning and generalization. Hyperparameter Tuning: Adjustments to learning rate and batch size improved model convergence speed and overall accuracy.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383689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Hyperparameter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Tuning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 20">
            <a:extLst>
              <a:ext uri="{FF2B5EF4-FFF2-40B4-BE49-F238E27FC236}">
                <a16:creationId xmlns:a16="http://schemas.microsoft.com/office/drawing/2014/main" id="{1C348B77-A109-CD0C-7256-38FEE226DC3C}"/>
              </a:ext>
            </a:extLst>
          </p:cNvPr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22510" y="2090057"/>
            <a:ext cx="4910840" cy="40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628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5324517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Training and Validation Analysis: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Loss Curves: Consistent decrease in both training and validation losses over 100 epochs indicates effective learning and generalization. 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Hyperparameter Tuning: Adjustments to learning rate and batch size improved model convergence speed and overall accuracy.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383689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Hyperparameter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Tuning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 21">
            <a:extLst>
              <a:ext uri="{FF2B5EF4-FFF2-40B4-BE49-F238E27FC236}">
                <a16:creationId xmlns:a16="http://schemas.microsoft.com/office/drawing/2014/main" id="{BCFA19EE-13E4-B7FE-CD64-B54B9602F815}"/>
              </a:ext>
            </a:extLst>
          </p:cNvPr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6631" y="2951018"/>
            <a:ext cx="502158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3265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9667917" cy="3173252"/>
          </a:xfrm>
          <a:prstGeom prst="rect">
            <a:avLst/>
          </a:prstGeom>
        </p:spPr>
        <p:txBody>
          <a:bodyPr lIns="45719" tIns="45720" rIns="45719" bIns="45720" anchor="ctr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Refinement Phase: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Techniques: Hyperparameter tuning, data augmentation, and cross-validation.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Aim: Enhance model accuracy and generalization. 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Model Improvement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Techniques: Applied learning rate adjustments and batch size optimization. Implemented additional data augmentations like flipping, rotation, and scaling. 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Test Submission Phase: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Final model evaluated on a separate test dataset. Metrics: Precision, recall, and overall accuracy.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Test Dataset Results: Achieved average accuracy around 90%. Consistent performance across multiple disease classes as shown in the confusion matrix.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Refinement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Testing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03830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Result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795300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Results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 21">
            <a:extLst>
              <a:ext uri="{FF2B5EF4-FFF2-40B4-BE49-F238E27FC236}">
                <a16:creationId xmlns:a16="http://schemas.microsoft.com/office/drawing/2014/main" id="{BA793FE8-FB7A-FD1F-2E68-EDDA44A3F452}"/>
              </a:ext>
            </a:extLst>
          </p:cNvPr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4651" y="3327466"/>
            <a:ext cx="5021580" cy="2374900"/>
          </a:xfrm>
          <a:prstGeom prst="rect">
            <a:avLst/>
          </a:prstGeom>
        </p:spPr>
      </p:pic>
      <p:pic>
        <p:nvPicPr>
          <p:cNvPr id="4" name="Image 20">
            <a:extLst>
              <a:ext uri="{FF2B5EF4-FFF2-40B4-BE49-F238E27FC236}">
                <a16:creationId xmlns:a16="http://schemas.microsoft.com/office/drawing/2014/main" id="{62BF9701-F6E7-2412-ADC8-86B751F61B07}"/>
              </a:ext>
            </a:extLst>
          </p:cNvPr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90388" y="1703903"/>
            <a:ext cx="5142962" cy="429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399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8255088" y="3672363"/>
            <a:ext cx="2450349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b="1" dirty="0">
                <a:solidFill>
                  <a:schemeClr val="bg1"/>
                </a:solidFill>
                <a:latin typeface="Microsoft YaHei"/>
              </a:rPr>
              <a:t>Crop Care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6829351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Deployment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992153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4040003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Deployment Phase: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Developed a Streamlit app for user-friendly interaction and real-time disease detection.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Model Serialization: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Serialized the trained model using </a:t>
            </a:r>
            <a:r>
              <a:rPr lang="en-US" sz="1600" dirty="0" err="1">
                <a:latin typeface="Microsoft YaHei Light"/>
              </a:rPr>
              <a:t>joblib</a:t>
            </a:r>
            <a:r>
              <a:rPr lang="en-US" sz="1600" dirty="0">
                <a:latin typeface="Microsoft YaHei Light"/>
              </a:rPr>
              <a:t> for efficient storage and loading. Ensures quick model loading during inference. ​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 22">
            <a:extLst>
              <a:ext uri="{FF2B5EF4-FFF2-40B4-BE49-F238E27FC236}">
                <a16:creationId xmlns:a16="http://schemas.microsoft.com/office/drawing/2014/main" id="{7E4454EF-22E0-4DF3-890E-04150A1A25D2}"/>
              </a:ext>
            </a:extLst>
          </p:cNvPr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7824" y="2253235"/>
            <a:ext cx="5312410" cy="30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688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10561067" cy="3173252"/>
          </a:xfrm>
          <a:prstGeom prst="rect">
            <a:avLst/>
          </a:prstGeom>
        </p:spPr>
        <p:txBody>
          <a:bodyPr lIns="45719" tIns="45720" rIns="45719" bIns="45720" anchor="ctr">
            <a:normAutofit fontScale="92500" lnSpcReduction="20000"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Conclusion: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The "Crop Care" project successfully developed a user-friendly web application for real-time tomato leaf disease detection and Fertilizer Recommendation.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The model achieved an average accuracy of around 90%, demonstrating strong performance across various disease classes.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Integration of a recommendation system and weather forecasting module enhanced the app's utility for farmers. 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Future Work: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Expand the disease database to include more crop types and diseases.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Improve model accuracy by incorporating more advanced machine learning techniques.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Integrate IoT devices for real-time environmental data collection and analysis.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Enhance the user interface and add multi-language support to reach a broader audience.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Conclusion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Futurework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1395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 fontScale="62500" lnSpcReduction="2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Concept note and implementation plan: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Background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Objectives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SDG Relation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 Collection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Exploratory Data Analysis (EDA) and Feature Engineering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Selection and Training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Evaluation and Hyperparameter Tuning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Refinement and Testing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Results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Deployment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Future Work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1926543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166087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Concept</a:t>
            </a:r>
            <a:r>
              <a:rPr lang="tr-TR" b="1" dirty="0">
                <a:solidFill>
                  <a:schemeClr val="bg1"/>
                </a:solidFill>
                <a:latin typeface="Microsoft YaHei"/>
              </a:rPr>
              <a:t>  </a:t>
            </a: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Note</a:t>
            </a:r>
            <a:r>
              <a:rPr lang="tr-TR" b="1" dirty="0">
                <a:solidFill>
                  <a:schemeClr val="bg1"/>
                </a:solidFill>
                <a:latin typeface="Microsoft YaHei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and</a:t>
            </a:r>
            <a:r>
              <a:rPr lang="tr-TR" b="1" dirty="0">
                <a:solidFill>
                  <a:schemeClr val="bg1"/>
                </a:solidFill>
                <a:latin typeface="Microsoft YaHei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Implementation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3194317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9266583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Brief project overview​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"Crop Care" develops a web app for real-time tomato leaf disease detection, soil health analysis, and treatment recommendations using machine learning.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Provide brief background</a:t>
            </a:r>
            <a:r>
              <a:rPr lang="en-US" sz="1600" dirty="0">
                <a:latin typeface="Microsoft YaHei Light"/>
              </a:rPr>
              <a:t>​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Tomato crops are vulnerable to diseases, impacting yield and farmer income. Advanced technology offers solutions for early detection and management.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Importance of the problem being solved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Early detection and treatment recommendations for tomato diseases prevent yield losses, ensuring food security and reducing economic impact on farmers.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2112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9507435" cy="3173252"/>
          </a:xfrm>
          <a:prstGeom prst="rect">
            <a:avLst/>
          </a:prstGeom>
        </p:spPr>
        <p:txBody>
          <a:bodyPr lIns="45719" tIns="45720" rIns="45719" bIns="45720" anchor="ctr"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>
                <a:latin typeface="Microsoft YaHei Light"/>
              </a:rPr>
              <a:t>Clearly state the project objectives​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Develop a user-friendly web application for real-time tomato leaf disease detection.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Implement soil health analysis to provide comprehensive crop management. 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Integrate a recommendation system for actionable treatment suggestions. 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Incorporate weather forecasting to predict conditions affecting crop health.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>
                <a:latin typeface="Microsoft YaHei Light"/>
              </a:rPr>
              <a:t>Outline what the machine learning model aims to achieve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Accurately detect and classify various tomato diseases from images using the YOLO v8 model. 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Provide timely and accurate treatment recommendations to assist farmers in effective disease management.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7324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872833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 lnSpcReduction="10000"/>
          </a:bodyPr>
          <a:lstStyle/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SDG 2: Zero Hunger: By improving tomato disease detection and management, the project aims to enhance crop yield and food security, contributing to the goal of ending hunger and achieving food security. 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SDG 3: Good Health and Well-being: Ensuring healthy crops leads to the production of safer and more nutritious food, supporting overall public health and well-being. 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SDG 12: Responsible Consumption and Production: The project promotes sustainable agricultural practices by optimizing disease management and minimizing the use of harmful pesticides, leading to more responsible production. 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SDG 13: Climate Action: Integrating weather forecasting helps farmers adapt to climate-related impacts, fostering resilience in agricultural practices and contributing to climate action.</a:t>
            </a:r>
            <a:endParaRPr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SDG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Relation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3793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Data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098893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Source(s) of the Dataset: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Data was collected from Roboflow, containing 17k images across 11 classes. 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Preprocessing Steps during data collection: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During Data Collection Images were cleaned to remove irrelevant or corrupted data. Cropping, rotation, and segmentation were applied to standardize images. 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Handling Missing Values, Outliers, etc.: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 Missing values were handled by removing incomplete images. Outliers were identified and removed to ensure data quality and accuracy.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6299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5345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5" ma:contentTypeDescription="Create a new document." ma:contentTypeScope="" ma:versionID="1314add8d98afe7b1ad8b68d04a9bd93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5fce5cc6bbfd5576a0b874f3de58ed7d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SharedWithUsers xmlns="97847797-b717-4ffb-b5fd-2a237f853cda">
      <UserInfo>
        <DisplayName>Yawen Liu</DisplayName>
        <AccountId>199</AccountId>
        <AccountType/>
      </UserInfo>
    </SharedWithUsers>
    <_Flow_SignoffStatus xmlns="6259e846-8b77-4076-b7b3-191dee4270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14ABFA-9A30-4B41-8A66-6FBD4BAF2C1A}">
  <ds:schemaRefs>
    <ds:schemaRef ds:uri="6259e846-8b77-4076-b7b3-191dee427045"/>
    <ds:schemaRef ds:uri="97847797-b717-4ffb-b5fd-2a237f853c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22449C5-8A7C-4DDF-8BBD-9834F5F8D2B3}">
  <ds:schemaRefs>
    <ds:schemaRef ds:uri="6259e846-8b77-4076-b7b3-191dee427045"/>
    <ds:schemaRef ds:uri="97847797-b717-4ffb-b5fd-2a237f853c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1208</Words>
  <Application>Microsoft Office PowerPoint</Application>
  <PresentationFormat>Widescreen</PresentationFormat>
  <Paragraphs>110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Microsoft YaHei</vt:lpstr>
      <vt:lpstr>Microsoft YaHei Light</vt:lpstr>
      <vt:lpstr>Arial</vt:lpstr>
      <vt:lpstr>Calibri</vt:lpstr>
      <vt:lpstr>Calibri Light</vt:lpstr>
      <vt:lpstr>Helvetica Neue Thin</vt:lpstr>
      <vt:lpstr>frontiertech</vt:lpstr>
      <vt:lpstr>PowerPoint Presentation</vt:lpstr>
      <vt:lpstr>PowerPoint Presentation</vt:lpstr>
      <vt:lpstr>Outline</vt:lpstr>
      <vt:lpstr>PowerPoint Presentation</vt:lpstr>
      <vt:lpstr>Background</vt:lpstr>
      <vt:lpstr>Objectives</vt:lpstr>
      <vt:lpstr>SDG Relation</vt:lpstr>
      <vt:lpstr>PowerPoint Presentation</vt:lpstr>
      <vt:lpstr>Data Collection</vt:lpstr>
      <vt:lpstr>Exploratory Data Analysis (EDA) and Feature Engineering</vt:lpstr>
      <vt:lpstr>PowerPoint Presentation</vt:lpstr>
      <vt:lpstr>Model Selection and Training</vt:lpstr>
      <vt:lpstr>Model Selection and Training</vt:lpstr>
      <vt:lpstr>Model Selection and Training</vt:lpstr>
      <vt:lpstr>Model Evaluation and Hyperparameter Tuning</vt:lpstr>
      <vt:lpstr>Model Evaluation and Hyperparameter Tuning</vt:lpstr>
      <vt:lpstr>Model Refinement and Testing</vt:lpstr>
      <vt:lpstr>PowerPoint Presentation</vt:lpstr>
      <vt:lpstr>Evaluation Results</vt:lpstr>
      <vt:lpstr>PowerPoint Presentation</vt:lpstr>
      <vt:lpstr>Deployment</vt:lpstr>
      <vt:lpstr>Conclusion and Futurework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Imran Mukhtar</cp:lastModifiedBy>
  <cp:revision>19</cp:revision>
  <dcterms:modified xsi:type="dcterms:W3CDTF">2024-07-01T14:54:25Z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